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  <p:sldMasterId id="2147483695" r:id="rId2"/>
    <p:sldMasterId id="2147483712" r:id="rId3"/>
    <p:sldMasterId id="2147483720" r:id="rId4"/>
    <p:sldMasterId id="2147483725" r:id="rId5"/>
    <p:sldMasterId id="2147483730" r:id="rId6"/>
    <p:sldMasterId id="2147483735" r:id="rId7"/>
  </p:sldMasterIdLst>
  <p:notesMasterIdLst>
    <p:notesMasterId r:id="rId18"/>
  </p:notesMasterIdLst>
  <p:sldIdLst>
    <p:sldId id="285" r:id="rId8"/>
    <p:sldId id="303" r:id="rId9"/>
    <p:sldId id="301" r:id="rId10"/>
    <p:sldId id="298" r:id="rId11"/>
    <p:sldId id="304" r:id="rId12"/>
    <p:sldId id="305" r:id="rId13"/>
    <p:sldId id="306" r:id="rId14"/>
    <p:sldId id="259" r:id="rId15"/>
    <p:sldId id="296" r:id="rId16"/>
    <p:sldId id="307" r:id="rId17"/>
  </p:sldIdLst>
  <p:sldSz cx="9144000" cy="5143500" type="screen16x9"/>
  <p:notesSz cx="7099300" cy="102346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9AB4E3-963E-4B37-AD4E-72A39B85DEFC}">
  <a:tblStyle styleId="{C89AB4E3-963E-4B37-AD4E-72A39B85DE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77"/>
  </p:normalViewPr>
  <p:slideViewPr>
    <p:cSldViewPr snapToGrid="0">
      <p:cViewPr>
        <p:scale>
          <a:sx n="60" d="100"/>
          <a:sy n="60" d="100"/>
        </p:scale>
        <p:origin x="1686" y="5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54005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9" name="Shape 629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0" name="Shape 630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Shape 624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5" name="Shape 625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" name="Shape 646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7" name="Shape 647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4" name="Shape 694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66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Shape 346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47" name="Shape 347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8" name="Shape 348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9" name="Shape 349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0" name="Shape 350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1" name="Shape 351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2" name="Shape 352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3" name="Shape 353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4" name="Shape 354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5" name="Shape 355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6" name="Shape 356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7" name="Shape 357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8" name="Shape 358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59" name="Shape 359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60" name="Shape 360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2" name="Shape 36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3" name="Shape 36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4" name="Shape 364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5" name="Shape 365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6" name="Shape 366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7" name="Shape 367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8" name="Shape 368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9" name="Shape 369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3" name="Shape 373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4" name="Shape 374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5" name="Shape 375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6" name="Shape 376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7" name="Shape 377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8" name="Shape 378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9" name="Shape 379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0" name="Shape 380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1" name="Shape 38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83" name="Shape 383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84" name="Shape 384"/>
          <p:cNvSpPr txBox="1">
            <a:spLocks noGrp="1"/>
          </p:cNvSpPr>
          <p:nvPr>
            <p:ph type="body" idx="1"/>
          </p:nvPr>
        </p:nvSpPr>
        <p:spPr>
          <a:xfrm>
            <a:off x="1320025" y="1849075"/>
            <a:ext cx="2080800" cy="265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5" name="Shape 385"/>
          <p:cNvSpPr txBox="1">
            <a:spLocks noGrp="1"/>
          </p:cNvSpPr>
          <p:nvPr>
            <p:ph type="body" idx="2"/>
          </p:nvPr>
        </p:nvSpPr>
        <p:spPr>
          <a:xfrm>
            <a:off x="3507463" y="1849075"/>
            <a:ext cx="2080800" cy="265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6" name="Shape 386"/>
          <p:cNvSpPr txBox="1">
            <a:spLocks noGrp="1"/>
          </p:cNvSpPr>
          <p:nvPr>
            <p:ph type="body" idx="3"/>
          </p:nvPr>
        </p:nvSpPr>
        <p:spPr>
          <a:xfrm>
            <a:off x="5694901" y="1849075"/>
            <a:ext cx="2080800" cy="2656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30200" rtl="0">
              <a:spcBef>
                <a:spcPts val="600"/>
              </a:spcBef>
              <a:spcAft>
                <a:spcPts val="0"/>
              </a:spcAft>
              <a:buSzPts val="1600"/>
              <a:buChar char="◂"/>
              <a:defRPr sz="1600"/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SzPts val="1600"/>
              <a:buChar char="◂"/>
              <a:defRPr sz="1600"/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387" name="Shape 38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77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ateral pattern">
  <p:cSld name="Blank lateral pattern"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Shape 535"/>
          <p:cNvGrpSpPr/>
          <p:nvPr/>
        </p:nvGrpSpPr>
        <p:grpSpPr>
          <a:xfrm>
            <a:off x="6109812" y="-11"/>
            <a:ext cx="3037586" cy="5146816"/>
            <a:chOff x="6109812" y="-11"/>
            <a:chExt cx="3037586" cy="5146816"/>
          </a:xfrm>
        </p:grpSpPr>
        <p:sp>
          <p:nvSpPr>
            <p:cNvPr id="536" name="Shape 536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71" name="Shape 57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3775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bottom pattern">
  <p:cSld name="Blank bottom pattern">
    <p:spTree>
      <p:nvGrpSpPr>
        <p:cNvPr id="1" name="Shape 5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" name="Shape 573"/>
          <p:cNvGrpSpPr/>
          <p:nvPr/>
        </p:nvGrpSpPr>
        <p:grpSpPr>
          <a:xfrm rot="10800000" flipH="1">
            <a:off x="900" y="3856775"/>
            <a:ext cx="9143992" cy="1286721"/>
            <a:chOff x="900" y="0"/>
            <a:chExt cx="9143992" cy="1286721"/>
          </a:xfrm>
        </p:grpSpPr>
        <p:sp>
          <p:nvSpPr>
            <p:cNvPr id="574" name="Shape 574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5" name="Shape 575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6" name="Shape 576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7" name="Shape 577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8" name="Shape 578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9" name="Shape 579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0" name="Shape 580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1" name="Shape 581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2" name="Shape 582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3" name="Shape 583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4" name="Shape 584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5" name="Shape 585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6" name="Shape 586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7" name="Shape 587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8" name="Shape 588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9" name="Shape 589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0" name="Shape 590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1" name="Shape 591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2" name="Shape 592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3" name="Shape 593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4" name="Shape 594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5" name="Shape 595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6" name="Shape 596"/>
            <p:cNvSpPr/>
            <p:nvPr/>
          </p:nvSpPr>
          <p:spPr>
            <a:xfrm>
              <a:off x="900" y="643324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7" name="Shape 597"/>
            <p:cNvSpPr/>
            <p:nvPr/>
          </p:nvSpPr>
          <p:spPr>
            <a:xfrm>
              <a:off x="610793" y="322545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8" name="Shape 598"/>
            <p:cNvSpPr/>
            <p:nvPr/>
          </p:nvSpPr>
          <p:spPr>
            <a:xfrm>
              <a:off x="3658671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9" name="Shape 599"/>
            <p:cNvSpPr/>
            <p:nvPr/>
          </p:nvSpPr>
          <p:spPr>
            <a:xfrm>
              <a:off x="1828968" y="322545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0" name="Shape 600"/>
            <p:cNvSpPr/>
            <p:nvPr/>
          </p:nvSpPr>
          <p:spPr>
            <a:xfrm>
              <a:off x="4266922" y="32164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1" name="Shape 601"/>
            <p:cNvSpPr/>
            <p:nvPr/>
          </p:nvSpPr>
          <p:spPr>
            <a:xfrm>
              <a:off x="900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2" name="Shape 602"/>
            <p:cNvSpPr/>
            <p:nvPr/>
          </p:nvSpPr>
          <p:spPr>
            <a:xfrm>
              <a:off x="610793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3" name="Shape 603"/>
            <p:cNvSpPr/>
            <p:nvPr/>
          </p:nvSpPr>
          <p:spPr>
            <a:xfrm>
              <a:off x="1219044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4" name="Shape 604"/>
            <p:cNvSpPr/>
            <p:nvPr/>
          </p:nvSpPr>
          <p:spPr>
            <a:xfrm>
              <a:off x="1828968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5" name="Shape 605"/>
            <p:cNvSpPr/>
            <p:nvPr/>
          </p:nvSpPr>
          <p:spPr>
            <a:xfrm>
              <a:off x="2438861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6" name="Shape 606"/>
            <p:cNvSpPr/>
            <p:nvPr/>
          </p:nvSpPr>
          <p:spPr>
            <a:xfrm>
              <a:off x="900" y="322545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7" name="Shape 607"/>
            <p:cNvSpPr/>
            <p:nvPr/>
          </p:nvSpPr>
          <p:spPr>
            <a:xfrm>
              <a:off x="610793" y="643324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8" name="Shape 608"/>
            <p:cNvSpPr/>
            <p:nvPr/>
          </p:nvSpPr>
          <p:spPr>
            <a:xfrm>
              <a:off x="3048778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9" name="Shape 609"/>
            <p:cNvSpPr/>
            <p:nvPr/>
          </p:nvSpPr>
          <p:spPr>
            <a:xfrm>
              <a:off x="3658671" y="321642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0" name="Shape 610"/>
            <p:cNvSpPr/>
            <p:nvPr/>
          </p:nvSpPr>
          <p:spPr>
            <a:xfrm>
              <a:off x="1219044" y="322545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1" name="Shape 611"/>
            <p:cNvSpPr/>
            <p:nvPr/>
          </p:nvSpPr>
          <p:spPr>
            <a:xfrm>
              <a:off x="4266922" y="86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2" name="Shape 612"/>
            <p:cNvSpPr/>
            <p:nvPr/>
          </p:nvSpPr>
          <p:spPr>
            <a:xfrm>
              <a:off x="900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3" name="Shape 613"/>
            <p:cNvSpPr/>
            <p:nvPr/>
          </p:nvSpPr>
          <p:spPr>
            <a:xfrm>
              <a:off x="610793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4" name="Shape 614"/>
            <p:cNvSpPr/>
            <p:nvPr/>
          </p:nvSpPr>
          <p:spPr>
            <a:xfrm>
              <a:off x="1219044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5" name="Shape 615"/>
            <p:cNvSpPr/>
            <p:nvPr/>
          </p:nvSpPr>
          <p:spPr>
            <a:xfrm>
              <a:off x="4266958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6" name="Shape 616"/>
            <p:cNvSpPr/>
            <p:nvPr/>
          </p:nvSpPr>
          <p:spPr>
            <a:xfrm>
              <a:off x="3657035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7" name="Shape 617"/>
            <p:cNvSpPr/>
            <p:nvPr/>
          </p:nvSpPr>
          <p:spPr>
            <a:xfrm>
              <a:off x="3048784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8" name="Shape 618"/>
            <p:cNvSpPr/>
            <p:nvPr/>
          </p:nvSpPr>
          <p:spPr>
            <a:xfrm>
              <a:off x="2438861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9" name="Shape 619"/>
            <p:cNvSpPr/>
            <p:nvPr/>
          </p:nvSpPr>
          <p:spPr>
            <a:xfrm>
              <a:off x="3047936" y="321645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0" name="Shape 620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1" name="Shape 621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622" name="Shape 622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451932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252143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699582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4966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286019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4604245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661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28886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508055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657782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16958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98036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9987861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87152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664458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686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586462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324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4" name="Shape 304"/>
          <p:cNvGrpSpPr/>
          <p:nvPr/>
        </p:nvGrpSpPr>
        <p:grpSpPr>
          <a:xfrm>
            <a:off x="892" y="-11"/>
            <a:ext cx="3037586" cy="2252645"/>
            <a:chOff x="892" y="-11"/>
            <a:chExt cx="3037586" cy="2252645"/>
          </a:xfrm>
        </p:grpSpPr>
        <p:sp>
          <p:nvSpPr>
            <p:cNvPr id="305" name="Shape 305"/>
            <p:cNvSpPr/>
            <p:nvPr/>
          </p:nvSpPr>
          <p:spPr>
            <a:xfrm>
              <a:off x="892" y="64331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6" name="Shape 306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7" name="Shape 307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8" name="Shape 308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9" name="Shape 309"/>
            <p:cNvSpPr/>
            <p:nvPr/>
          </p:nvSpPr>
          <p:spPr>
            <a:xfrm>
              <a:off x="1214909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0" name="Shape 310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1" name="Shape 311"/>
            <p:cNvSpPr/>
            <p:nvPr/>
          </p:nvSpPr>
          <p:spPr>
            <a:xfrm>
              <a:off x="8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2" name="Shape 312"/>
            <p:cNvSpPr/>
            <p:nvPr/>
          </p:nvSpPr>
          <p:spPr>
            <a:xfrm>
              <a:off x="608719" y="-11"/>
              <a:ext cx="606220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3" name="Shape 313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4" name="Shape 314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5" name="Shape 315"/>
            <p:cNvSpPr/>
            <p:nvPr/>
          </p:nvSpPr>
          <p:spPr>
            <a:xfrm>
              <a:off x="243059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6" name="Shape 316"/>
            <p:cNvSpPr/>
            <p:nvPr/>
          </p:nvSpPr>
          <p:spPr>
            <a:xfrm>
              <a:off x="8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92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608719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892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1214909" y="1609246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4" name="Shape 324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5" name="Shape 325"/>
            <p:cNvSpPr/>
            <p:nvPr/>
          </p:nvSpPr>
          <p:spPr>
            <a:xfrm>
              <a:off x="8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6" name="Shape 326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7" name="Shape 327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328" name="Shape 328"/>
          <p:cNvGrpSpPr/>
          <p:nvPr/>
        </p:nvGrpSpPr>
        <p:grpSpPr>
          <a:xfrm>
            <a:off x="6714243" y="3860093"/>
            <a:ext cx="2429755" cy="1286712"/>
            <a:chOff x="6714243" y="3860093"/>
            <a:chExt cx="2429755" cy="1286712"/>
          </a:xfrm>
        </p:grpSpPr>
        <p:sp>
          <p:nvSpPr>
            <p:cNvPr id="329" name="Shape 329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0" name="Shape 330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3" name="Shape 333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4" name="Shape 334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5" name="Shape 335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6" name="Shape 336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7" name="Shape 337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8" name="Shape 338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9" name="Shape 339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0" name="Shape 340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341" name="Shape 341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1320025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3" name="Shape 343"/>
          <p:cNvSpPr txBox="1">
            <a:spLocks noGrp="1"/>
          </p:cNvSpPr>
          <p:nvPr>
            <p:ph type="body" idx="2"/>
          </p:nvPr>
        </p:nvSpPr>
        <p:spPr>
          <a:xfrm>
            <a:off x="4642177" y="1582625"/>
            <a:ext cx="3133500" cy="2955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◂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◂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796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lateral pattern">
  <p:cSld name="Blank lateral pattern"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5" name="Shape 535"/>
          <p:cNvGrpSpPr/>
          <p:nvPr/>
        </p:nvGrpSpPr>
        <p:grpSpPr>
          <a:xfrm>
            <a:off x="6109812" y="-11"/>
            <a:ext cx="3037586" cy="5146816"/>
            <a:chOff x="6109812" y="-11"/>
            <a:chExt cx="3037586" cy="5146816"/>
          </a:xfrm>
        </p:grpSpPr>
        <p:sp>
          <p:nvSpPr>
            <p:cNvPr id="536" name="Shape 536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7" name="Shape 537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8" name="Shape 538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9" name="Shape 539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0" name="Shape 540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1" name="Shape 541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2" name="Shape 542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3" name="Shape 543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4" name="Shape 544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5" name="Shape 545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6" name="Shape 546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7" name="Shape 547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8" name="Shape 548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9" name="Shape 549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0" name="Shape 550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1" name="Shape 55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2" name="Shape 55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3" name="Shape 55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4" name="Shape 55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5" name="Shape 55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6" name="Shape 55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7" name="Shape 55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8" name="Shape 5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9" name="Shape 5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0" name="Shape 5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1" name="Shape 5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2" name="Shape 562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3" name="Shape 563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4" name="Shape 564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5" name="Shape 565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6" name="Shape 566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7" name="Shape 567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8" name="Shape 568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9" name="Shape 569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0" name="Shape 570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571" name="Shape 571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61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97657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6464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-6" y="-11"/>
            <a:ext cx="2429759" cy="1609289"/>
            <a:chOff x="608719" y="-11"/>
            <a:chExt cx="2429759" cy="1609289"/>
          </a:xfrm>
        </p:grpSpPr>
        <p:sp>
          <p:nvSpPr>
            <p:cNvPr id="11" name="Shape 11"/>
            <p:cNvSpPr/>
            <p:nvPr/>
          </p:nvSpPr>
          <p:spPr>
            <a:xfrm>
              <a:off x="608719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608719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1822766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1822766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1214909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1822766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08719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1214909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1214909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2430592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608719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1214909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991825"/>
            <a:ext cx="5265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25" name="Shape 25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3" name="Shape 63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4" name="Shape 64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5" name="Shape 65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6" name="Shape 66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7" name="Shape 67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grpSp>
        <p:nvGrpSpPr>
          <p:cNvPr id="79" name="Shape 79"/>
          <p:cNvGrpSpPr/>
          <p:nvPr/>
        </p:nvGrpSpPr>
        <p:grpSpPr>
          <a:xfrm flipH="1">
            <a:off x="-7" y="3860093"/>
            <a:ext cx="2429755" cy="1286712"/>
            <a:chOff x="6714243" y="3860093"/>
            <a:chExt cx="2429755" cy="1286712"/>
          </a:xfrm>
        </p:grpSpPr>
        <p:sp>
          <p:nvSpPr>
            <p:cNvPr id="80" name="Shape 80"/>
            <p:cNvSpPr/>
            <p:nvPr/>
          </p:nvSpPr>
          <p:spPr>
            <a:xfrm>
              <a:off x="7929952" y="386009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8536142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7322095" y="4825993"/>
              <a:ext cx="607886" cy="320811"/>
            </a:xfrm>
            <a:custGeom>
              <a:avLst/>
              <a:gdLst/>
              <a:ahLst/>
              <a:cxnLst/>
              <a:rect l="0" t="0" r="0" b="0"/>
              <a:pathLst>
                <a:path w="20428" h="9991" extrusionOk="0">
                  <a:moveTo>
                    <a:pt x="1" y="1"/>
                  </a:moveTo>
                  <a:lnTo>
                    <a:pt x="1" y="9991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7929952" y="4503448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853614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7322095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8536142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EA9999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792995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2209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7929952" y="4825993"/>
              <a:ext cx="606220" cy="320811"/>
            </a:xfrm>
            <a:custGeom>
              <a:avLst/>
              <a:gdLst/>
              <a:ahLst/>
              <a:cxnLst/>
              <a:rect l="0" t="0" r="0" b="0"/>
              <a:pathLst>
                <a:path w="20372" h="9991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9991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53614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6714243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39306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bg>
      <p:bgPr>
        <a:solidFill>
          <a:srgbClr val="FFA400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ctrTitle"/>
          </p:nvPr>
        </p:nvSpPr>
        <p:spPr>
          <a:xfrm>
            <a:off x="685800" y="1659550"/>
            <a:ext cx="42525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ubTitle" idx="1"/>
          </p:nvPr>
        </p:nvSpPr>
        <p:spPr>
          <a:xfrm>
            <a:off x="685800" y="2687652"/>
            <a:ext cx="42525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grpSp>
        <p:nvGrpSpPr>
          <p:cNvPr id="95" name="Shape 95"/>
          <p:cNvGrpSpPr/>
          <p:nvPr/>
        </p:nvGrpSpPr>
        <p:grpSpPr>
          <a:xfrm>
            <a:off x="4894945" y="-11"/>
            <a:ext cx="4252453" cy="5146816"/>
            <a:chOff x="4894945" y="-11"/>
            <a:chExt cx="4252453" cy="5146816"/>
          </a:xfrm>
        </p:grpSpPr>
        <p:sp>
          <p:nvSpPr>
            <p:cNvPr id="96" name="Shape 96"/>
            <p:cNvSpPr/>
            <p:nvPr/>
          </p:nvSpPr>
          <p:spPr>
            <a:xfrm>
              <a:off x="6108962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6716818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7324645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7324645" y="4182670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7932502" y="643313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8538692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7932502" y="1286669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7932502" y="3216737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8538692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6108962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6716818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7" name="Shape 107"/>
            <p:cNvSpPr/>
            <p:nvPr/>
          </p:nvSpPr>
          <p:spPr>
            <a:xfrm>
              <a:off x="7324645" y="-11"/>
              <a:ext cx="607886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7932502" y="-11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>
              <a:off x="8538692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>
              <a:off x="4894945" y="3860093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6108962" y="3860093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>
              <a:off x="5502772" y="4182670"/>
              <a:ext cx="606220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9990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7324645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716818" y="353931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716818" y="4182670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9990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7932502" y="322534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932502" y="965890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1"/>
                  </a:moveTo>
                  <a:lnTo>
                    <a:pt x="0" y="9991"/>
                  </a:lnTo>
                  <a:lnTo>
                    <a:pt x="20371" y="20037"/>
                  </a:lnTo>
                  <a:lnTo>
                    <a:pt x="20371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>
              <a:off x="7932502" y="2895958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1" y="0"/>
                  </a:moveTo>
                  <a:lnTo>
                    <a:pt x="0" y="9990"/>
                  </a:lnTo>
                  <a:lnTo>
                    <a:pt x="20371" y="2003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7932492" y="3538418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>
              <a:off x="6108962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>
              <a:off x="6716818" y="-11"/>
              <a:ext cx="607856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>
              <a:off x="6716818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>
              <a:off x="7324645" y="4503448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>
              <a:off x="8538692" y="-11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5" name="Shape 125"/>
            <p:cNvSpPr/>
            <p:nvPr/>
          </p:nvSpPr>
          <p:spPr>
            <a:xfrm>
              <a:off x="8538692" y="4503448"/>
              <a:ext cx="607856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20427" y="0"/>
                  </a:moveTo>
                  <a:lnTo>
                    <a:pt x="0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6" name="Shape 126"/>
            <p:cNvSpPr/>
            <p:nvPr/>
          </p:nvSpPr>
          <p:spPr>
            <a:xfrm>
              <a:off x="7324658" y="32253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7" name="Shape 127"/>
            <p:cNvSpPr/>
            <p:nvPr/>
          </p:nvSpPr>
          <p:spPr>
            <a:xfrm>
              <a:off x="7324658" y="965890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8" name="Shape 128"/>
            <p:cNvSpPr/>
            <p:nvPr/>
          </p:nvSpPr>
          <p:spPr>
            <a:xfrm>
              <a:off x="6716831" y="322534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29" name="Shape 129"/>
            <p:cNvSpPr/>
            <p:nvPr/>
          </p:nvSpPr>
          <p:spPr>
            <a:xfrm>
              <a:off x="6716831" y="965890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7324658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7324658" y="-11"/>
              <a:ext cx="607886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8538692" y="4825993"/>
              <a:ext cx="607856" cy="320811"/>
            </a:xfrm>
            <a:custGeom>
              <a:avLst/>
              <a:gdLst/>
              <a:ahLst/>
              <a:cxnLst/>
              <a:rect l="0" t="0" r="0" b="0"/>
              <a:pathLst>
                <a:path w="20427" h="9991" extrusionOk="0">
                  <a:moveTo>
                    <a:pt x="0" y="1"/>
                  </a:moveTo>
                  <a:lnTo>
                    <a:pt x="0" y="9991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6109812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4" name="Shape 134"/>
            <p:cNvSpPr/>
            <p:nvPr/>
          </p:nvSpPr>
          <p:spPr>
            <a:xfrm>
              <a:off x="6109812" y="3539314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5" name="Shape 135"/>
            <p:cNvSpPr/>
            <p:nvPr/>
          </p:nvSpPr>
          <p:spPr>
            <a:xfrm>
              <a:off x="6717668" y="1286669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6" name="Shape 136"/>
            <p:cNvSpPr/>
            <p:nvPr/>
          </p:nvSpPr>
          <p:spPr>
            <a:xfrm>
              <a:off x="6717668" y="1930025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7" name="Shape 137"/>
            <p:cNvSpPr/>
            <p:nvPr/>
          </p:nvSpPr>
          <p:spPr>
            <a:xfrm>
              <a:off x="6717668" y="2573381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>
              <a:off x="7325495" y="2252602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1"/>
                  </a:lnTo>
                  <a:lnTo>
                    <a:pt x="1" y="0"/>
                  </a:lnTo>
                  <a:close/>
                </a:path>
              </a:pathLst>
            </a:custGeom>
            <a:noFill/>
            <a:ln w="9525" cap="flat" cmpd="sng">
              <a:solidFill>
                <a:srgbClr val="FFF2C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39" name="Shape 139"/>
            <p:cNvSpPr/>
            <p:nvPr/>
          </p:nvSpPr>
          <p:spPr>
            <a:xfrm>
              <a:off x="6717668" y="3216737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0" name="Shape 140"/>
            <p:cNvSpPr/>
            <p:nvPr/>
          </p:nvSpPr>
          <p:spPr>
            <a:xfrm>
              <a:off x="7325495" y="2895958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999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1" name="Shape 141"/>
            <p:cNvSpPr/>
            <p:nvPr/>
          </p:nvSpPr>
          <p:spPr>
            <a:xfrm>
              <a:off x="7933352" y="1930025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FFFF">
                <a:alpha val="51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7933352" y="2573381"/>
              <a:ext cx="606220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0" y="1"/>
                  </a:moveTo>
                  <a:lnTo>
                    <a:pt x="0" y="20036"/>
                  </a:lnTo>
                  <a:lnTo>
                    <a:pt x="20371" y="1004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3" name="Shape 143"/>
            <p:cNvSpPr/>
            <p:nvPr/>
          </p:nvSpPr>
          <p:spPr>
            <a:xfrm>
              <a:off x="8539542" y="16088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99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4" name="Shape 144"/>
            <p:cNvSpPr/>
            <p:nvPr/>
          </p:nvSpPr>
          <p:spPr>
            <a:xfrm>
              <a:off x="6109812" y="1286669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7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>
                <a:alpha val="2308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5" name="Shape 145"/>
            <p:cNvSpPr/>
            <p:nvPr/>
          </p:nvSpPr>
          <p:spPr>
            <a:xfrm>
              <a:off x="6109812" y="3216737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0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6" name="Shape 146"/>
            <p:cNvSpPr/>
            <p:nvPr/>
          </p:nvSpPr>
          <p:spPr>
            <a:xfrm>
              <a:off x="6717668" y="1609246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7" name="Shape 147"/>
            <p:cNvSpPr/>
            <p:nvPr/>
          </p:nvSpPr>
          <p:spPr>
            <a:xfrm>
              <a:off x="7325495" y="1930025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8" name="Shape 148"/>
            <p:cNvSpPr/>
            <p:nvPr/>
          </p:nvSpPr>
          <p:spPr>
            <a:xfrm>
              <a:off x="6717668" y="2252602"/>
              <a:ext cx="607856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0"/>
                  </a:moveTo>
                  <a:lnTo>
                    <a:pt x="0" y="9991"/>
                  </a:lnTo>
                  <a:lnTo>
                    <a:pt x="20427" y="2003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49" name="Shape 149"/>
            <p:cNvSpPr/>
            <p:nvPr/>
          </p:nvSpPr>
          <p:spPr>
            <a:xfrm>
              <a:off x="7325495" y="2573381"/>
              <a:ext cx="607886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10046"/>
                  </a:lnTo>
                  <a:lnTo>
                    <a:pt x="20427" y="20036"/>
                  </a:lnTo>
                  <a:lnTo>
                    <a:pt x="20427" y="1"/>
                  </a:lnTo>
                  <a:close/>
                </a:path>
              </a:pathLst>
            </a:custGeom>
            <a:noFill/>
            <a:ln w="9525" cap="flat" cmpd="sng">
              <a:solidFill>
                <a:srgbClr val="F9CB9C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7299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1" name="Shape 151"/>
          <p:cNvGrpSpPr/>
          <p:nvPr/>
        </p:nvGrpSpPr>
        <p:grpSpPr>
          <a:xfrm>
            <a:off x="900" y="0"/>
            <a:ext cx="9143992" cy="2564787"/>
            <a:chOff x="900" y="0"/>
            <a:chExt cx="9143992" cy="2564787"/>
          </a:xfrm>
        </p:grpSpPr>
        <p:sp>
          <p:nvSpPr>
            <p:cNvPr id="152" name="Shape 152"/>
            <p:cNvSpPr/>
            <p:nvPr/>
          </p:nvSpPr>
          <p:spPr>
            <a:xfrm flipH="1">
              <a:off x="1219296" y="1278075"/>
              <a:ext cx="1214076" cy="1286712"/>
            </a:xfrm>
            <a:custGeom>
              <a:avLst/>
              <a:gdLst/>
              <a:ahLst/>
              <a:cxnLst/>
              <a:rect l="0" t="0" r="0" b="0"/>
              <a:pathLst>
                <a:path w="40799" h="40072" extrusionOk="0">
                  <a:moveTo>
                    <a:pt x="40798" y="0"/>
                  </a:moveTo>
                  <a:lnTo>
                    <a:pt x="1" y="20036"/>
                  </a:lnTo>
                  <a:lnTo>
                    <a:pt x="40798" y="40072"/>
                  </a:lnTo>
                  <a:lnTo>
                    <a:pt x="40798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4878953" y="643320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5488830" y="32254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8536629" y="863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70697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4878953" y="0"/>
              <a:ext cx="609899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5488830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097065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70697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7316850" y="0"/>
              <a:ext cx="609929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4878953" y="3225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5488830" y="6433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4" name="Shape 164"/>
            <p:cNvSpPr/>
            <p:nvPr/>
          </p:nvSpPr>
          <p:spPr>
            <a:xfrm>
              <a:off x="7926751" y="86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5" name="Shape 165"/>
            <p:cNvSpPr/>
            <p:nvPr/>
          </p:nvSpPr>
          <p:spPr>
            <a:xfrm>
              <a:off x="8536629" y="32164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6097065" y="322543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670696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8" name="Shape 168"/>
            <p:cNvSpPr/>
            <p:nvPr/>
          </p:nvSpPr>
          <p:spPr>
            <a:xfrm>
              <a:off x="487895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69" name="Shape 169"/>
            <p:cNvSpPr/>
            <p:nvPr/>
          </p:nvSpPr>
          <p:spPr>
            <a:xfrm>
              <a:off x="5488830" y="0"/>
              <a:ext cx="608257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97065" y="0"/>
              <a:ext cx="609929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8534993" y="0"/>
              <a:ext cx="609899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7926757" y="0"/>
              <a:ext cx="608257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7925909" y="321643"/>
              <a:ext cx="609899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 flipH="1">
              <a:off x="7316858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900" y="643324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1004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10793" y="322545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3658671" y="863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372" y="9991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1828968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4266922" y="321642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1" y="1"/>
                  </a:moveTo>
                  <a:lnTo>
                    <a:pt x="1" y="20037"/>
                  </a:lnTo>
                  <a:lnTo>
                    <a:pt x="20427" y="10047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F64646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900" y="0"/>
              <a:ext cx="609923" cy="643356"/>
            </a:xfrm>
            <a:custGeom>
              <a:avLst/>
              <a:gdLst/>
              <a:ahLst/>
              <a:cxnLst/>
              <a:rect l="0" t="0" r="0" b="0"/>
              <a:pathLst>
                <a:path w="20427" h="20036" extrusionOk="0">
                  <a:moveTo>
                    <a:pt x="0" y="0"/>
                  </a:moveTo>
                  <a:lnTo>
                    <a:pt x="0" y="20036"/>
                  </a:lnTo>
                  <a:lnTo>
                    <a:pt x="20427" y="1004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0793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1" y="0"/>
                  </a:moveTo>
                  <a:lnTo>
                    <a:pt x="1" y="1004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1219044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3" name="Shape 183"/>
            <p:cNvSpPr/>
            <p:nvPr/>
          </p:nvSpPr>
          <p:spPr>
            <a:xfrm>
              <a:off x="182896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4" name="Shape 184"/>
            <p:cNvSpPr/>
            <p:nvPr/>
          </p:nvSpPr>
          <p:spPr>
            <a:xfrm>
              <a:off x="2438861" y="0"/>
              <a:ext cx="609953" cy="643356"/>
            </a:xfrm>
            <a:custGeom>
              <a:avLst/>
              <a:gdLst/>
              <a:ahLst/>
              <a:cxnLst/>
              <a:rect l="0" t="0" r="0" b="0"/>
              <a:pathLst>
                <a:path w="20428" h="20036" extrusionOk="0">
                  <a:moveTo>
                    <a:pt x="1" y="0"/>
                  </a:moveTo>
                  <a:lnTo>
                    <a:pt x="1" y="20036"/>
                  </a:lnTo>
                  <a:lnTo>
                    <a:pt x="20427" y="10046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646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5" name="Shape 185"/>
            <p:cNvSpPr/>
            <p:nvPr/>
          </p:nvSpPr>
          <p:spPr>
            <a:xfrm>
              <a:off x="900" y="3225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6" name="Shape 186"/>
            <p:cNvSpPr/>
            <p:nvPr/>
          </p:nvSpPr>
          <p:spPr>
            <a:xfrm>
              <a:off x="610793" y="643324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7" name="Shape 187"/>
            <p:cNvSpPr/>
            <p:nvPr/>
          </p:nvSpPr>
          <p:spPr>
            <a:xfrm>
              <a:off x="3048778" y="863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20427" y="1"/>
                  </a:moveTo>
                  <a:lnTo>
                    <a:pt x="0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8" name="Shape 188"/>
            <p:cNvSpPr/>
            <p:nvPr/>
          </p:nvSpPr>
          <p:spPr>
            <a:xfrm>
              <a:off x="3658671" y="321642"/>
              <a:ext cx="608281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89" name="Shape 189"/>
            <p:cNvSpPr/>
            <p:nvPr/>
          </p:nvSpPr>
          <p:spPr>
            <a:xfrm>
              <a:off x="1219044" y="322545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0" name="Shape 190"/>
            <p:cNvSpPr/>
            <p:nvPr/>
          </p:nvSpPr>
          <p:spPr>
            <a:xfrm>
              <a:off x="4266922" y="863"/>
              <a:ext cx="609953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1" name="Shape 191"/>
            <p:cNvSpPr/>
            <p:nvPr/>
          </p:nvSpPr>
          <p:spPr>
            <a:xfrm>
              <a:off x="900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2" name="Shape 192"/>
            <p:cNvSpPr/>
            <p:nvPr/>
          </p:nvSpPr>
          <p:spPr>
            <a:xfrm>
              <a:off x="610793" y="0"/>
              <a:ext cx="608281" cy="643356"/>
            </a:xfrm>
            <a:custGeom>
              <a:avLst/>
              <a:gdLst/>
              <a:ahLst/>
              <a:cxnLst/>
              <a:rect l="0" t="0" r="0" b="0"/>
              <a:pathLst>
                <a:path w="20372" h="20036" extrusionOk="0">
                  <a:moveTo>
                    <a:pt x="20372" y="0"/>
                  </a:moveTo>
                  <a:lnTo>
                    <a:pt x="1" y="10046"/>
                  </a:lnTo>
                  <a:lnTo>
                    <a:pt x="20372" y="20036"/>
                  </a:lnTo>
                  <a:lnTo>
                    <a:pt x="20372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3" name="Shape 193"/>
            <p:cNvSpPr/>
            <p:nvPr/>
          </p:nvSpPr>
          <p:spPr>
            <a:xfrm>
              <a:off x="1219044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4" name="Shape 194"/>
            <p:cNvSpPr/>
            <p:nvPr/>
          </p:nvSpPr>
          <p:spPr>
            <a:xfrm>
              <a:off x="4266958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C8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5" name="Shape 195"/>
            <p:cNvSpPr/>
            <p:nvPr/>
          </p:nvSpPr>
          <p:spPr>
            <a:xfrm>
              <a:off x="3657035" y="0"/>
              <a:ext cx="609923" cy="322577"/>
            </a:xfrm>
            <a:custGeom>
              <a:avLst/>
              <a:gdLst/>
              <a:ahLst/>
              <a:cxnLst/>
              <a:rect l="0" t="0" r="0" b="0"/>
              <a:pathLst>
                <a:path w="20427" h="10046" extrusionOk="0">
                  <a:moveTo>
                    <a:pt x="0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FFA4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3048784" y="0"/>
              <a:ext cx="608281" cy="322577"/>
            </a:xfrm>
            <a:custGeom>
              <a:avLst/>
              <a:gdLst/>
              <a:ahLst/>
              <a:cxnLst/>
              <a:rect l="0" t="0" r="0" b="0"/>
              <a:pathLst>
                <a:path w="20372" h="10046" extrusionOk="0">
                  <a:moveTo>
                    <a:pt x="0" y="0"/>
                  </a:moveTo>
                  <a:lnTo>
                    <a:pt x="0" y="10046"/>
                  </a:lnTo>
                  <a:lnTo>
                    <a:pt x="20371" y="0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2438861" y="0"/>
              <a:ext cx="609953" cy="322577"/>
            </a:xfrm>
            <a:custGeom>
              <a:avLst/>
              <a:gdLst/>
              <a:ahLst/>
              <a:cxnLst/>
              <a:rect l="0" t="0" r="0" b="0"/>
              <a:pathLst>
                <a:path w="20428" h="10046" extrusionOk="0">
                  <a:moveTo>
                    <a:pt x="1" y="0"/>
                  </a:moveTo>
                  <a:lnTo>
                    <a:pt x="20427" y="10046"/>
                  </a:lnTo>
                  <a:lnTo>
                    <a:pt x="20427" y="0"/>
                  </a:lnTo>
                  <a:close/>
                </a:path>
              </a:pathLst>
            </a:custGeom>
            <a:solidFill>
              <a:srgbClr val="A61C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3047936" y="321645"/>
              <a:ext cx="609923" cy="643388"/>
            </a:xfrm>
            <a:custGeom>
              <a:avLst/>
              <a:gdLst/>
              <a:ahLst/>
              <a:cxnLst/>
              <a:rect l="0" t="0" r="0" b="0"/>
              <a:pathLst>
                <a:path w="20427" h="20037" extrusionOk="0">
                  <a:moveTo>
                    <a:pt x="0" y="1"/>
                  </a:moveTo>
                  <a:lnTo>
                    <a:pt x="0" y="20037"/>
                  </a:lnTo>
                  <a:lnTo>
                    <a:pt x="20427" y="999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FC8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 flipH="1">
              <a:off x="3658935" y="64333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 flipH="1">
              <a:off x="1219312" y="643329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FFFF"/>
            </a:solidFill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1222480" y="965020"/>
              <a:ext cx="608257" cy="643388"/>
            </a:xfrm>
            <a:custGeom>
              <a:avLst/>
              <a:gdLst/>
              <a:ahLst/>
              <a:cxnLst/>
              <a:rect l="0" t="0" r="0" b="0"/>
              <a:pathLst>
                <a:path w="20372" h="20037" extrusionOk="0">
                  <a:moveTo>
                    <a:pt x="20372" y="1"/>
                  </a:moveTo>
                  <a:lnTo>
                    <a:pt x="1" y="10047"/>
                  </a:lnTo>
                  <a:lnTo>
                    <a:pt x="20372" y="20037"/>
                  </a:lnTo>
                  <a:lnTo>
                    <a:pt x="20372" y="1"/>
                  </a:lnTo>
                  <a:close/>
                </a:path>
              </a:pathLst>
            </a:custGeom>
            <a:solidFill>
              <a:srgbClr val="E806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1834119" y="1921382"/>
              <a:ext cx="609929" cy="643388"/>
            </a:xfrm>
            <a:custGeom>
              <a:avLst/>
              <a:gdLst/>
              <a:ahLst/>
              <a:cxnLst/>
              <a:rect l="0" t="0" r="0" b="0"/>
              <a:pathLst>
                <a:path w="20428" h="20037" extrusionOk="0">
                  <a:moveTo>
                    <a:pt x="20427" y="1"/>
                  </a:moveTo>
                  <a:lnTo>
                    <a:pt x="1" y="9991"/>
                  </a:lnTo>
                  <a:lnTo>
                    <a:pt x="20427" y="20037"/>
                  </a:lnTo>
                  <a:lnTo>
                    <a:pt x="20427" y="1"/>
                  </a:lnTo>
                  <a:close/>
                </a:path>
              </a:pathLst>
            </a:custGeom>
            <a:solidFill>
              <a:srgbClr val="FFA400">
                <a:alpha val="25099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/>
            </a:p>
          </p:txBody>
        </p:sp>
      </p:grp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2528350" y="1552150"/>
            <a:ext cx="5497800" cy="298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SzPts val="3000"/>
              <a:buChar char="◂"/>
              <a:defRPr sz="3000" i="1"/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SzPts val="3000"/>
              <a:buChar char="◂"/>
              <a:defRPr sz="3000" i="1"/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SzPts val="3000"/>
              <a:buChar char="●"/>
              <a:defRPr sz="3000" i="1"/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SzPts val="3000"/>
              <a:buChar char="○"/>
              <a:defRPr sz="3000" i="1"/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SzPts val="3000"/>
              <a:buChar char="■"/>
              <a:defRPr sz="3000" i="1"/>
            </a:lvl9pPr>
          </a:lstStyle>
          <a:p>
            <a:endParaRPr/>
          </a:p>
        </p:txBody>
      </p:sp>
      <p:sp>
        <p:nvSpPr>
          <p:cNvPr id="204" name="Shape 204"/>
          <p:cNvSpPr txBox="1"/>
          <p:nvPr/>
        </p:nvSpPr>
        <p:spPr>
          <a:xfrm>
            <a:off x="1295501" y="1558650"/>
            <a:ext cx="7359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6000" b="1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“</a:t>
            </a:r>
            <a:endParaRPr sz="6000" b="1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54332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B7B7B7"/>
                </a:solidFill>
              </a:defRPr>
            </a:lvl1pPr>
            <a:lvl2pPr lvl="1">
              <a:buNone/>
              <a:defRPr>
                <a:solidFill>
                  <a:srgbClr val="B7B7B7"/>
                </a:solidFill>
              </a:defRPr>
            </a:lvl2pPr>
            <a:lvl3pPr lvl="2">
              <a:buNone/>
              <a:defRPr>
                <a:solidFill>
                  <a:srgbClr val="B7B7B7"/>
                </a:solidFill>
              </a:defRPr>
            </a:lvl3pPr>
            <a:lvl4pPr lvl="3">
              <a:buNone/>
              <a:defRPr>
                <a:solidFill>
                  <a:srgbClr val="B7B7B7"/>
                </a:solidFill>
              </a:defRPr>
            </a:lvl4pPr>
            <a:lvl5pPr lvl="4">
              <a:buNone/>
              <a:defRPr>
                <a:solidFill>
                  <a:srgbClr val="B7B7B7"/>
                </a:solidFill>
              </a:defRPr>
            </a:lvl5pPr>
            <a:lvl6pPr lvl="5">
              <a:buNone/>
              <a:defRPr>
                <a:solidFill>
                  <a:srgbClr val="B7B7B7"/>
                </a:solidFill>
              </a:defRPr>
            </a:lvl6pPr>
            <a:lvl7pPr lvl="6">
              <a:buNone/>
              <a:defRPr>
                <a:solidFill>
                  <a:srgbClr val="B7B7B7"/>
                </a:solidFill>
              </a:defRPr>
            </a:lvl7pPr>
            <a:lvl8pPr lvl="7">
              <a:buNone/>
              <a:defRPr>
                <a:solidFill>
                  <a:srgbClr val="B7B7B7"/>
                </a:solidFill>
              </a:defRPr>
            </a:lvl8pPr>
            <a:lvl9pPr lvl="8">
              <a:buNone/>
              <a:defRPr>
                <a:solidFill>
                  <a:srgbClr val="B7B7B7"/>
                </a:solidFill>
              </a:defRPr>
            </a:lvl9pPr>
          </a:lstStyle>
          <a:p>
            <a:fld id="{00000000-1234-1234-1234-123412341234}" type="slidenum">
              <a:rPr lang="en"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52885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2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5" Type="http://schemas.openxmlformats.org/officeDocument/2006/relationships/theme" Target="../theme/theme7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23073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75186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41279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39479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9028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320025" y="866525"/>
            <a:ext cx="6455700" cy="66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"/>
              <a:buNone/>
              <a:defRPr sz="2400" b="1">
                <a:solidFill>
                  <a:srgbClr val="22222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Font typeface="Montserrat ExtraBold"/>
              <a:buNone/>
              <a:defRPr sz="2400">
                <a:solidFill>
                  <a:srgbClr val="222222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320025" y="1613274"/>
            <a:ext cx="6455700" cy="29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68300">
              <a:spcBef>
                <a:spcPts val="60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lvl="1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lvl="2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lvl="3" indent="-368300">
              <a:spcBef>
                <a:spcPts val="0"/>
              </a:spcBef>
              <a:spcAft>
                <a:spcPts val="0"/>
              </a:spcAft>
              <a:buClr>
                <a:srgbClr val="FFC800"/>
              </a:buClr>
              <a:buSzPts val="2200"/>
              <a:buFont typeface="Montserrat Light"/>
              <a:buChar char="◂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lvl="4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lvl="5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lvl="6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●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lvl="7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○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lvl="8" indent="-3683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200"/>
              <a:buFont typeface="Montserrat Light"/>
              <a:buChar char="■"/>
              <a:defRPr sz="2200">
                <a:solidFill>
                  <a:srgbClr val="434343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3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‹#›</a:t>
            </a:fld>
            <a:endParaRPr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19440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354146" y="4327954"/>
            <a:ext cx="1961054" cy="815546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>
              <a:lnSpc>
                <a:spcPct val="150000"/>
              </a:lnSpc>
            </a:pPr>
            <a:endParaRPr lang="fa-IR" sz="18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1901" y="911634"/>
            <a:ext cx="7194883" cy="34163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fa-IR" sz="7200" dirty="0" smtClean="0">
                <a:solidFill>
                  <a:srgbClr val="FF0000"/>
                </a:solidFill>
                <a:cs typeface="2  Titr" panose="00000700000000000000" pitchFamily="2" charset="-78"/>
              </a:rPr>
              <a:t>تجربه</a:t>
            </a:r>
            <a:r>
              <a:rPr lang="fa-IR" sz="7200" dirty="0" smtClean="0">
                <a:cs typeface="2  Titr" panose="00000700000000000000" pitchFamily="2" charset="-78"/>
              </a:rPr>
              <a:t>             </a:t>
            </a:r>
            <a:r>
              <a:rPr lang="fa-IR" sz="7200" dirty="0" smtClean="0">
                <a:cs typeface="2  Titr" panose="00000700000000000000" pitchFamily="2" charset="-78"/>
              </a:rPr>
              <a:t>مـا از </a:t>
            </a:r>
            <a:r>
              <a:rPr lang="fa-IR" sz="7200" dirty="0" smtClean="0">
                <a:cs typeface="2  Titr" panose="00000700000000000000" pitchFamily="2" charset="-78"/>
              </a:rPr>
              <a:t>                    </a:t>
            </a:r>
            <a:r>
              <a:rPr lang="fa-IR" sz="7200" dirty="0" smtClean="0">
                <a:solidFill>
                  <a:srgbClr val="FF0000"/>
                </a:solidFill>
                <a:cs typeface="2  Titr" panose="00000700000000000000" pitchFamily="2" charset="-78"/>
              </a:rPr>
              <a:t>روابط</a:t>
            </a:r>
            <a:endParaRPr lang="fa-IR" sz="7200" dirty="0">
              <a:solidFill>
                <a:srgbClr val="FF000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196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381" y="601658"/>
            <a:ext cx="5943600" cy="301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dirty="0" smtClean="0">
                <a:solidFill>
                  <a:srgbClr val="FFFFFF"/>
                </a:solidFill>
                <a:cs typeface="B Titr" panose="00000700000000000000" pitchFamily="2" charset="-78"/>
              </a:rPr>
              <a:t>و اما بعد</a:t>
            </a:r>
            <a:endParaRPr lang="fa-IR" sz="11500" dirty="0">
              <a:solidFill>
                <a:srgbClr val="FFFFFF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3697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2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8" name="Shape 784"/>
          <p:cNvSpPr txBox="1">
            <a:spLocks noGrp="1"/>
          </p:cNvSpPr>
          <p:nvPr>
            <p:ph type="title"/>
          </p:nvPr>
        </p:nvSpPr>
        <p:spPr>
          <a:xfrm>
            <a:off x="2222394" y="425376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4400" dirty="0" smtClean="0">
                <a:latin typeface="IRANSans Medium" charset="0"/>
                <a:ea typeface="IRANSans Medium" charset="0"/>
                <a:cs typeface="IRANSans Medium" charset="0"/>
              </a:rPr>
              <a:t>تجربه ما از روابط :</a:t>
            </a:r>
            <a:endParaRPr lang="fa-IR" sz="4400" dirty="0">
              <a:latin typeface="IRANSans Medium" charset="0"/>
              <a:ea typeface="IRANSans Medium" charset="0"/>
              <a:cs typeface="IRANSans Medium" charset="0"/>
            </a:endParaRPr>
          </a:p>
        </p:txBody>
      </p:sp>
      <p:sp>
        <p:nvSpPr>
          <p:cNvPr id="17" name="Shape 785"/>
          <p:cNvSpPr txBox="1">
            <a:spLocks noGrp="1"/>
          </p:cNvSpPr>
          <p:nvPr>
            <p:ph type="body" idx="1"/>
          </p:nvPr>
        </p:nvSpPr>
        <p:spPr>
          <a:xfrm>
            <a:off x="1349634" y="685461"/>
            <a:ext cx="7328460" cy="30615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1">
              <a:lnSpc>
                <a:spcPct val="200000"/>
              </a:lnSpc>
              <a:buNone/>
            </a:pPr>
            <a:r>
              <a:rPr lang="fa-IR" sz="2800" dirty="0">
                <a:solidFill>
                  <a:srgbClr val="FF000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تجربه ما از </a:t>
            </a:r>
            <a:r>
              <a:rPr lang="fa-IR" sz="2800" dirty="0" smtClean="0">
                <a:solidFill>
                  <a:srgbClr val="FF000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روابط </a:t>
            </a:r>
            <a:r>
              <a:rPr lang="fa-IR" sz="2800" dirty="0">
                <a:solidFill>
                  <a:srgbClr val="FF000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بیانگر این حقیقت است که عدم توانایی در ایجاد و حفظ رابطه یکی از عوارض جانبی اعتیاد است.</a:t>
            </a:r>
          </a:p>
        </p:txBody>
      </p:sp>
      <p:sp>
        <p:nvSpPr>
          <p:cNvPr id="2" name="Rectangle 1"/>
          <p:cNvSpPr/>
          <p:nvPr/>
        </p:nvSpPr>
        <p:spPr>
          <a:xfrm>
            <a:off x="586243" y="4351516"/>
            <a:ext cx="88552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a-IR" sz="3200" dirty="0">
                <a:solidFill>
                  <a:srgbClr val="002060"/>
                </a:solidFill>
                <a:cs typeface="2  Titr" panose="00000700000000000000" pitchFamily="2" charset="-78"/>
              </a:rPr>
              <a:t>روابط محور همه کارهای </a:t>
            </a:r>
            <a:r>
              <a:rPr lang="fa-IR" sz="3200" dirty="0" smtClean="0">
                <a:solidFill>
                  <a:srgbClr val="002060"/>
                </a:solidFill>
                <a:cs typeface="2  Titr" panose="00000700000000000000" pitchFamily="2" charset="-78"/>
              </a:rPr>
              <a:t>مااست</a:t>
            </a:r>
            <a:endParaRPr lang="fa-IR" sz="3200" dirty="0">
              <a:solidFill>
                <a:srgbClr val="002060"/>
              </a:solidFill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255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79"/>
          <p:cNvSpPr txBox="1">
            <a:spLocks noGrp="1"/>
          </p:cNvSpPr>
          <p:nvPr>
            <p:ph type="ctrTitle"/>
          </p:nvPr>
        </p:nvSpPr>
        <p:spPr>
          <a:xfrm>
            <a:off x="1619064" y="0"/>
            <a:ext cx="6129867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 rtl="1"/>
            <a:r>
              <a:rPr lang="fa-IR" sz="6000" dirty="0" smtClean="0">
                <a:latin typeface="IRANSans Medium" charset="0"/>
                <a:ea typeface="IRANSans Medium" charset="0"/>
                <a:cs typeface="IRANSans Medium" charset="0"/>
              </a:rPr>
              <a:t>اهمیت:</a:t>
            </a:r>
            <a:br>
              <a:rPr lang="fa-IR" sz="6000" dirty="0" smtClean="0">
                <a:latin typeface="IRANSans Medium" charset="0"/>
                <a:ea typeface="IRANSans Medium" charset="0"/>
                <a:cs typeface="IRANSans Medium" charset="0"/>
              </a:rPr>
            </a:br>
            <a:r>
              <a:rPr lang="fa-IR" sz="6000" dirty="0" smtClean="0">
                <a:latin typeface="IRANSans Medium" charset="0"/>
                <a:ea typeface="IRANSans Medium" charset="0"/>
                <a:cs typeface="IRANSans Medium" charset="0"/>
              </a:rPr>
              <a:t/>
            </a:r>
            <a:br>
              <a:rPr lang="fa-IR" sz="6000" dirty="0" smtClean="0">
                <a:latin typeface="IRANSans Medium" charset="0"/>
                <a:ea typeface="IRANSans Medium" charset="0"/>
                <a:cs typeface="IRANSans Medium" charset="0"/>
              </a:rPr>
            </a:br>
            <a:endParaRPr sz="3200" dirty="0">
              <a:solidFill>
                <a:srgbClr val="002060"/>
              </a:solidFill>
              <a:latin typeface="IRANSans Medium" charset="0"/>
              <a:ea typeface="IRANSans Medium" charset="0"/>
              <a:cs typeface="IRANSans Medium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2506" y="1251363"/>
            <a:ext cx="59436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3600" dirty="0">
                <a:solidFill>
                  <a:srgbClr val="002060"/>
                </a:solidFill>
                <a:cs typeface="B Titr" panose="00000700000000000000" pitchFamily="2" charset="-78"/>
              </a:rPr>
              <a:t>مابه یکدیگر نیاز داریم </a:t>
            </a:r>
            <a:endParaRPr lang="fa-IR" sz="3600" dirty="0" smtClean="0">
              <a:solidFill>
                <a:srgbClr val="002060"/>
              </a:solidFill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 smtClean="0">
                <a:solidFill>
                  <a:srgbClr val="FFFFFF"/>
                </a:solidFill>
                <a:cs typeface="B Titr" panose="00000700000000000000" pitchFamily="2" charset="-78"/>
              </a:rPr>
              <a:t> </a:t>
            </a:r>
            <a:r>
              <a:rPr lang="fa-IR" sz="3600" dirty="0">
                <a:solidFill>
                  <a:srgbClr val="FFFFFF"/>
                </a:solidFill>
                <a:cs typeface="B Titr" panose="00000700000000000000" pitchFamily="2" charset="-78"/>
              </a:rPr>
              <a:t>همین طور لازم است با دنیای اطراف خو سرو کار داشته باشیم </a:t>
            </a:r>
          </a:p>
          <a:p>
            <a:pPr algn="ctr" rtl="1">
              <a:lnSpc>
                <a:spcPct val="150000"/>
              </a:lnSpc>
            </a:pPr>
            <a:r>
              <a:rPr lang="fa-IR" sz="4400" dirty="0" smtClean="0">
                <a:solidFill>
                  <a:srgbClr val="002060"/>
                </a:solidFill>
                <a:cs typeface="B Titr" panose="00000700000000000000" pitchFamily="2" charset="-78"/>
              </a:rPr>
              <a:t>تا </a:t>
            </a:r>
            <a:r>
              <a:rPr lang="fa-IR" sz="4400" dirty="0">
                <a:solidFill>
                  <a:srgbClr val="002060"/>
                </a:solidFill>
                <a:cs typeface="B Titr" panose="00000700000000000000" pitchFamily="2" charset="-78"/>
              </a:rPr>
              <a:t>بهبود </a:t>
            </a:r>
            <a:r>
              <a:rPr lang="fa-IR" sz="4400" dirty="0" smtClean="0">
                <a:solidFill>
                  <a:srgbClr val="002060"/>
                </a:solidFill>
                <a:cs typeface="B Titr" panose="00000700000000000000" pitchFamily="2" charset="-78"/>
              </a:rPr>
              <a:t>یابیم</a:t>
            </a:r>
            <a:endParaRPr lang="fa-IR" sz="4400" dirty="0">
              <a:solidFill>
                <a:srgbClr val="002060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066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81" y="601658"/>
            <a:ext cx="5943600" cy="301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dirty="0" smtClean="0">
                <a:solidFill>
                  <a:schemeClr val="bg1"/>
                </a:solidFill>
                <a:cs typeface="B Titr" panose="00000700000000000000" pitchFamily="2" charset="-78"/>
              </a:rPr>
              <a:t>و اما بعد</a:t>
            </a:r>
            <a:endParaRPr lang="fa-IR" sz="11500" dirty="0">
              <a:solidFill>
                <a:schemeClr val="bg1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28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8" name="Shape 784"/>
          <p:cNvSpPr txBox="1">
            <a:spLocks noGrp="1"/>
          </p:cNvSpPr>
          <p:nvPr>
            <p:ph type="title"/>
          </p:nvPr>
        </p:nvSpPr>
        <p:spPr>
          <a:xfrm>
            <a:off x="2222394" y="425376"/>
            <a:ext cx="6455700" cy="66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 algn="r" rtl="1"/>
            <a:r>
              <a:rPr lang="fa-IR" sz="5400" dirty="0">
                <a:solidFill>
                  <a:srgbClr val="C00000"/>
                </a:solidFill>
                <a:latin typeface="IRANSans Medium" charset="0"/>
                <a:ea typeface="IRANSans Medium" charset="0"/>
                <a:cs typeface="IRANSans Medium" charset="0"/>
              </a:rPr>
              <a:t>انواع روابط و چالشها </a:t>
            </a:r>
            <a:r>
              <a:rPr lang="fa-IR" sz="5400" dirty="0" smtClean="0">
                <a:solidFill>
                  <a:srgbClr val="C00000"/>
                </a:solidFill>
                <a:latin typeface="IRANSans Medium" charset="0"/>
                <a:ea typeface="IRANSans Medium" charset="0"/>
                <a:cs typeface="IRANSans Medium" charset="0"/>
              </a:rPr>
              <a:t>:</a:t>
            </a:r>
            <a:endParaRPr lang="fa-IR" sz="5400" dirty="0">
              <a:solidFill>
                <a:srgbClr val="C00000"/>
              </a:solidFill>
              <a:latin typeface="IRANSans Medium" charset="0"/>
              <a:ea typeface="IRANSans Medium" charset="0"/>
              <a:cs typeface="IRANSans Medium" charset="0"/>
            </a:endParaRPr>
          </a:p>
        </p:txBody>
      </p:sp>
      <p:sp>
        <p:nvSpPr>
          <p:cNvPr id="17" name="Shape 785"/>
          <p:cNvSpPr txBox="1">
            <a:spLocks noGrp="1"/>
          </p:cNvSpPr>
          <p:nvPr>
            <p:ph type="body" idx="1"/>
          </p:nvPr>
        </p:nvSpPr>
        <p:spPr>
          <a:xfrm>
            <a:off x="1064235" y="891947"/>
            <a:ext cx="7328460" cy="306156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1">
              <a:lnSpc>
                <a:spcPct val="150000"/>
              </a:lnSpc>
              <a:buNone/>
            </a:pPr>
            <a:r>
              <a:rPr lang="fa-IR" sz="3600" dirty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برای اکثر ما رابطه راهنما و رهجو اولین رابطه صادقانه و به درد بخوری است که حداقل پس از مدت های طولانی داشتیم .</a:t>
            </a:r>
          </a:p>
          <a:p>
            <a:pPr marL="0" lvl="0" indent="0" algn="just" rtl="1">
              <a:lnSpc>
                <a:spcPct val="200000"/>
              </a:lnSpc>
              <a:buNone/>
            </a:pPr>
            <a:endParaRPr lang="fa-IR" sz="2800" dirty="0">
              <a:solidFill>
                <a:srgbClr val="FF0000"/>
              </a:solidFill>
              <a:latin typeface="IRANSans Medium" charset="0"/>
              <a:ea typeface="IRANSans Medium" charset="0"/>
              <a:cs typeface="2 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236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6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7" name="Shape 643"/>
          <p:cNvSpPr txBox="1">
            <a:spLocks/>
          </p:cNvSpPr>
          <p:nvPr/>
        </p:nvSpPr>
        <p:spPr>
          <a:xfrm>
            <a:off x="85567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R="0" lvl="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marR="0" lvl="2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marR="0" lvl="3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marR="0" lvl="4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marR="0" lvl="5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marR="0" lvl="6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marR="0" lvl="7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marR="0" lvl="8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300" b="1" i="0" u="none" strike="noStrike" cap="none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fld id="{00000000-1234-1234-1234-123412341234}" type="slidenum">
              <a:rPr lang="en" smtClean="0">
                <a:solidFill>
                  <a:srgbClr val="FFFFFF"/>
                </a:solidFill>
              </a:rPr>
              <a:pPr/>
              <a:t>6</a:t>
            </a:fld>
            <a:endParaRPr lang="en">
              <a:solidFill>
                <a:srgbClr val="FFFFFF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-689811" y="2687054"/>
            <a:ext cx="9105484" cy="10587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r" rtl="1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2" pitchFamily="18" charset="2"/>
              <a:buChar char="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1A6"/>
              </a:buClr>
              <a:buSzPct val="60000"/>
              <a:buFont typeface="Wingdings" pitchFamily="2" charset="2"/>
              <a:buChar char="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7450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C1DB"/>
              </a:buClr>
              <a:buSzPct val="60000"/>
              <a:buFont typeface="Wingdings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2088" indent="-182563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DCB3B2"/>
              </a:buClr>
              <a:buSzPct val="68000"/>
              <a:buFont typeface="Wingdings 2" pitchFamily="18" charset="2"/>
              <a:buChar char="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r" rtl="1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r" rtl="1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r" rtl="1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r" rtl="1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fontAlgn="auto" hangingPunct="1">
              <a:spcAft>
                <a:spcPts val="0"/>
              </a:spcAft>
              <a:buClr>
                <a:srgbClr val="FFC800"/>
              </a:buClr>
              <a:buSzPts val="1800"/>
              <a:buNone/>
            </a:pPr>
            <a:r>
              <a:rPr lang="fa-IR" sz="4400" kern="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  <a:sym typeface="Montserrat Light"/>
              </a:rPr>
              <a:t>تمرین </a:t>
            </a:r>
            <a:r>
              <a:rPr lang="fa-IR" sz="4400" kern="0" dirty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  <a:sym typeface="Montserrat Light"/>
              </a:rPr>
              <a:t>چه اصولی در این ارتباط ضروری </a:t>
            </a:r>
            <a:r>
              <a:rPr lang="fa-IR" sz="4400" kern="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  <a:sym typeface="Montserrat Light"/>
              </a:rPr>
              <a:t>است؟</a:t>
            </a:r>
            <a:endParaRPr lang="fa-IR" sz="4400" kern="0" dirty="0">
              <a:solidFill>
                <a:schemeClr val="accent6">
                  <a:lumMod val="50000"/>
                </a:schemeClr>
              </a:solidFill>
              <a:latin typeface="IRANSans Medium" charset="0"/>
              <a:ea typeface="IRANSans Medium" charset="0"/>
              <a:cs typeface="2  Titr" panose="00000700000000000000" pitchFamily="2" charset="-78"/>
              <a:sym typeface="Montserrat Ligh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95681" y="103917"/>
            <a:ext cx="426110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buClr>
                <a:srgbClr val="3A81BA"/>
              </a:buClr>
            </a:pPr>
            <a:r>
              <a:rPr lang="fa-IR" sz="6000" dirty="0" smtClean="0">
                <a:solidFill>
                  <a:srgbClr val="002060"/>
                </a:solidFill>
                <a:cs typeface="B Titr" pitchFamily="2" charset="-78"/>
              </a:rPr>
              <a:t>راهنما و رهجو:</a:t>
            </a:r>
            <a:endParaRPr lang="fa-IR" sz="6000" dirty="0">
              <a:solidFill>
                <a:srgbClr val="002060"/>
              </a:solidFill>
              <a:cs typeface="B Titr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32338" y="1353503"/>
            <a:ext cx="361166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rgbClr val="FFC800"/>
              </a:buClr>
              <a:buSzPts val="1800"/>
            </a:pPr>
            <a:r>
              <a:rPr lang="fa-IR" sz="5400" dirty="0">
                <a:solidFill>
                  <a:srgbClr val="FF000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  <a:sym typeface="Montserrat Light"/>
              </a:rPr>
              <a:t>چالشها ؟</a:t>
            </a:r>
          </a:p>
        </p:txBody>
      </p:sp>
    </p:spTree>
    <p:extLst>
      <p:ext uri="{BB962C8B-B14F-4D97-AF65-F5344CB8AC3E}">
        <p14:creationId xmlns:p14="http://schemas.microsoft.com/office/powerpoint/2010/main" val="2536439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4381" y="601658"/>
            <a:ext cx="5943600" cy="3012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3800" dirty="0" smtClean="0">
                <a:solidFill>
                  <a:srgbClr val="FFFFFF"/>
                </a:solidFill>
                <a:cs typeface="B Titr" panose="00000700000000000000" pitchFamily="2" charset="-78"/>
              </a:rPr>
              <a:t>و اما بعد</a:t>
            </a:r>
            <a:endParaRPr lang="fa-IR" sz="11500" dirty="0">
              <a:solidFill>
                <a:srgbClr val="FFFFFF"/>
              </a:solidFill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120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Shape 6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-187373"/>
            <a:ext cx="6882062" cy="5140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/>
                <a:ea typeface="Calibri"/>
                <a:cs typeface="2  Titr" panose="00000700000000000000" pitchFamily="2" charset="-78"/>
              </a:rPr>
              <a:t>روابط</a:t>
            </a:r>
            <a:r>
              <a:rPr lang="en-US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/>
                <a:ea typeface="Calibri"/>
                <a:cs typeface="2  Titr" panose="00000700000000000000" pitchFamily="2" charset="-78"/>
              </a:rPr>
              <a:t> </a:t>
            </a:r>
            <a:r>
              <a:rPr lang="fa-IR" sz="5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/>
                <a:ea typeface="Calibri"/>
                <a:cs typeface="2  Titr" panose="00000700000000000000" pitchFamily="2" charset="-78"/>
              </a:rPr>
              <a:t>خدماتی</a:t>
            </a:r>
            <a:endParaRPr lang="fa-IR" sz="5400" dirty="0">
              <a:solidFill>
                <a:schemeClr val="accent1">
                  <a:lumMod val="20000"/>
                  <a:lumOff val="80000"/>
                </a:schemeClr>
              </a:solidFill>
              <a:latin typeface="Calibri"/>
              <a:ea typeface="Calibri"/>
              <a:cs typeface="2  Titr" panose="00000700000000000000" pitchFamily="2" charset="-78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fa-IR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alibri"/>
                <a:ea typeface="Calibri"/>
                <a:cs typeface="2  Titr" panose="00000700000000000000" pitchFamily="2" charset="-78"/>
              </a:rPr>
              <a:t>خدمت </a:t>
            </a:r>
            <a:r>
              <a:rPr lang="fa-IR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Calibri"/>
                <a:ea typeface="Calibri"/>
                <a:cs typeface="2  Titr" panose="00000700000000000000" pitchFamily="2" charset="-78"/>
              </a:rPr>
              <a:t>در انجمن باید همیشه با روحیه رساندن پیام به معتاد در حال عذاب همراه باشد.این هدف اصلی انجمن ماست و اگر از آن منحرف شویم راه را برای عوامل گمراه کننده ، هموار کرده ایم.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Calibri"/>
              <a:ea typeface="Calibri"/>
              <a:cs typeface="2  Titr" panose="00000700000000000000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" name="Shape 700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>
                <a:solidFill>
                  <a:srgbClr val="FFFFFF"/>
                </a:solidFill>
              </a:rPr>
              <a:pPr/>
              <a:t>9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38516" y="711624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عوامل </a:t>
            </a:r>
            <a:r>
              <a:rPr lang="fa-IR" sz="4000" dirty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گمراه کننده ای که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مارا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درحین</a:t>
            </a:r>
            <a:r>
              <a:rPr lang="en-US" sz="400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 </a:t>
            </a:r>
            <a:r>
              <a:rPr lang="fa-IR" sz="4000" dirty="0" smtClean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خدمت </a:t>
            </a:r>
            <a:r>
              <a:rPr lang="fa-IR" sz="4000" dirty="0">
                <a:solidFill>
                  <a:schemeClr val="accent6">
                    <a:lumMod val="50000"/>
                  </a:schemeClr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با خود همراه میکند چه میباشد؟</a:t>
            </a:r>
          </a:p>
          <a:p>
            <a:pPr algn="r" rtl="1"/>
            <a:endParaRPr lang="fa-IR" sz="4000" dirty="0">
              <a:cs typeface="B Titr" panose="00000700000000000000" pitchFamily="2" charset="-78"/>
            </a:endParaRPr>
          </a:p>
          <a:p>
            <a:pPr algn="ctr" rtl="1"/>
            <a:r>
              <a:rPr lang="fa-IR" sz="4000" dirty="0" smtClean="0">
                <a:solidFill>
                  <a:srgbClr val="00206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چه </a:t>
            </a:r>
            <a:r>
              <a:rPr lang="fa-IR" sz="4000" dirty="0">
                <a:solidFill>
                  <a:srgbClr val="002060"/>
                </a:solidFill>
                <a:latin typeface="IRANSans Medium" charset="0"/>
                <a:ea typeface="IRANSans Medium" charset="0"/>
                <a:cs typeface="2  Titr" panose="00000700000000000000" pitchFamily="2" charset="-78"/>
              </a:rPr>
              <a:t>اصل روحانی را دراین مواقع تمرین میکنم ؟</a:t>
            </a:r>
          </a:p>
        </p:txBody>
      </p:sp>
    </p:spTree>
    <p:extLst>
      <p:ext uri="{BB962C8B-B14F-4D97-AF65-F5344CB8AC3E}">
        <p14:creationId xmlns:p14="http://schemas.microsoft.com/office/powerpoint/2010/main" val="228649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8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War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181</Words>
  <Application>Microsoft Office PowerPoint</Application>
  <PresentationFormat>On-screen Show (16:9)</PresentationFormat>
  <Paragraphs>27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6" baseType="lpstr">
      <vt:lpstr>2  Titr</vt:lpstr>
      <vt:lpstr>Arial</vt:lpstr>
      <vt:lpstr>B Titr</vt:lpstr>
      <vt:lpstr>Calibri</vt:lpstr>
      <vt:lpstr>IRANSans Medium</vt:lpstr>
      <vt:lpstr>Montserrat</vt:lpstr>
      <vt:lpstr>Montserrat ExtraBold</vt:lpstr>
      <vt:lpstr>Montserrat Light</vt:lpstr>
      <vt:lpstr>Wingdings</vt:lpstr>
      <vt:lpstr>Wart template</vt:lpstr>
      <vt:lpstr>2_Wart template</vt:lpstr>
      <vt:lpstr>7_Wart template</vt:lpstr>
      <vt:lpstr>1_Wart template</vt:lpstr>
      <vt:lpstr>8_Wart template</vt:lpstr>
      <vt:lpstr>5_Wart template</vt:lpstr>
      <vt:lpstr>6_Wart template</vt:lpstr>
      <vt:lpstr>PowerPoint Presentation</vt:lpstr>
      <vt:lpstr>تجربه ما از روابط :</vt:lpstr>
      <vt:lpstr>اهمیت:  </vt:lpstr>
      <vt:lpstr>PowerPoint Presentation</vt:lpstr>
      <vt:lpstr>انواع روابط و چالشها 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اینجا محل عنوان شما است</dc:title>
  <dc:creator>hani</dc:creator>
  <cp:lastModifiedBy>akam</cp:lastModifiedBy>
  <cp:revision>79</cp:revision>
  <cp:lastPrinted>2018-11-18T09:36:22Z</cp:lastPrinted>
  <dcterms:modified xsi:type="dcterms:W3CDTF">2020-11-10T07:36:54Z</dcterms:modified>
</cp:coreProperties>
</file>