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2" r:id="rId2"/>
    <p:sldId id="283" r:id="rId3"/>
    <p:sldId id="284" r:id="rId4"/>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6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12/20/2020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775" cy="1828800"/>
          </a:xfrm>
        </p:spPr>
        <p:txBody>
          <a:bodyPr/>
          <a:lstStyle/>
          <a:p>
            <a:pPr eaLnBrk="1" hangingPunct="1">
              <a:defRPr/>
            </a:pPr>
            <a:endParaRPr lang="fa-IR"/>
          </a:p>
        </p:txBody>
      </p:sp>
      <p:sp>
        <p:nvSpPr>
          <p:cNvPr id="5123" name="Subtitle 2"/>
          <p:cNvSpPr>
            <a:spLocks noGrp="1"/>
          </p:cNvSpPr>
          <p:nvPr>
            <p:ph type="subTitle" idx="1"/>
          </p:nvPr>
        </p:nvSpPr>
        <p:spPr>
          <a:xfrm>
            <a:off x="533400" y="3228975"/>
            <a:ext cx="7854950" cy="1752600"/>
          </a:xfrm>
        </p:spPr>
        <p:txBody>
          <a:bodyPr/>
          <a:lstStyle/>
          <a:p>
            <a:pPr marR="0" eaLnBrk="1" hangingPunct="1"/>
            <a:endParaRPr lang="fa-IR" smtClean="0"/>
          </a:p>
        </p:txBody>
      </p:sp>
      <p:pic>
        <p:nvPicPr>
          <p:cNvPr id="5124" name="Picture 2" descr="C:\Documents and Settings\نارون\Desktop\New Folder\متفرقه\2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567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4"/>
          <p:cNvSpPr txBox="1">
            <a:spLocks noChangeArrowheads="1"/>
          </p:cNvSpPr>
          <p:nvPr/>
        </p:nvSpPr>
        <p:spPr bwMode="auto">
          <a:xfrm>
            <a:off x="0" y="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ajalla UI"/>
                <a:cs typeface="Majalla UI"/>
              </a:defRPr>
            </a:lvl1pPr>
            <a:lvl2pPr marL="742950" indent="-285750" eaLnBrk="0" hangingPunct="0">
              <a:defRPr>
                <a:solidFill>
                  <a:schemeClr val="tx1"/>
                </a:solidFill>
                <a:latin typeface="Arial" pitchFamily="34" charset="0"/>
                <a:ea typeface="Majalla UI"/>
                <a:cs typeface="Majalla UI"/>
              </a:defRPr>
            </a:lvl2pPr>
            <a:lvl3pPr marL="1143000" indent="-228600" eaLnBrk="0" hangingPunct="0">
              <a:defRPr>
                <a:solidFill>
                  <a:schemeClr val="tx1"/>
                </a:solidFill>
                <a:latin typeface="Arial" pitchFamily="34" charset="0"/>
                <a:ea typeface="Majalla UI"/>
                <a:cs typeface="Majalla UI"/>
              </a:defRPr>
            </a:lvl3pPr>
            <a:lvl4pPr marL="1600200" indent="-228600" eaLnBrk="0" hangingPunct="0">
              <a:defRPr>
                <a:solidFill>
                  <a:schemeClr val="tx1"/>
                </a:solidFill>
                <a:latin typeface="Arial" pitchFamily="34" charset="0"/>
                <a:ea typeface="Majalla UI"/>
                <a:cs typeface="Majalla UI"/>
              </a:defRPr>
            </a:lvl4pPr>
            <a:lvl5pPr marL="2057400" indent="-228600" eaLnBrk="0" hangingPunct="0">
              <a:defRPr>
                <a:solidFill>
                  <a:schemeClr val="tx1"/>
                </a:solidFill>
                <a:latin typeface="Arial" pitchFamily="34" charset="0"/>
                <a:ea typeface="Majalla UI"/>
                <a:cs typeface="Majalla UI"/>
              </a:defRPr>
            </a:lvl5pPr>
            <a:lvl6pPr marL="2514600" indent="-228600" eaLnBrk="0" fontAlgn="base" hangingPunct="0">
              <a:spcBef>
                <a:spcPct val="0"/>
              </a:spcBef>
              <a:spcAft>
                <a:spcPct val="0"/>
              </a:spcAft>
              <a:defRPr>
                <a:solidFill>
                  <a:schemeClr val="tx1"/>
                </a:solidFill>
                <a:latin typeface="Arial" pitchFamily="34" charset="0"/>
                <a:ea typeface="Majalla UI"/>
                <a:cs typeface="Majalla UI"/>
              </a:defRPr>
            </a:lvl6pPr>
            <a:lvl7pPr marL="2971800" indent="-228600" eaLnBrk="0" fontAlgn="base" hangingPunct="0">
              <a:spcBef>
                <a:spcPct val="0"/>
              </a:spcBef>
              <a:spcAft>
                <a:spcPct val="0"/>
              </a:spcAft>
              <a:defRPr>
                <a:solidFill>
                  <a:schemeClr val="tx1"/>
                </a:solidFill>
                <a:latin typeface="Arial" pitchFamily="34" charset="0"/>
                <a:ea typeface="Majalla UI"/>
                <a:cs typeface="Majalla UI"/>
              </a:defRPr>
            </a:lvl7pPr>
            <a:lvl8pPr marL="3429000" indent="-228600" eaLnBrk="0" fontAlgn="base" hangingPunct="0">
              <a:spcBef>
                <a:spcPct val="0"/>
              </a:spcBef>
              <a:spcAft>
                <a:spcPct val="0"/>
              </a:spcAft>
              <a:defRPr>
                <a:solidFill>
                  <a:schemeClr val="tx1"/>
                </a:solidFill>
                <a:latin typeface="Arial" pitchFamily="34" charset="0"/>
                <a:ea typeface="Majalla UI"/>
                <a:cs typeface="Majalla UI"/>
              </a:defRPr>
            </a:lvl8pPr>
            <a:lvl9pPr marL="3886200" indent="-228600" eaLnBrk="0" fontAlgn="base" hangingPunct="0">
              <a:spcBef>
                <a:spcPct val="0"/>
              </a:spcBef>
              <a:spcAft>
                <a:spcPct val="0"/>
              </a:spcAft>
              <a:defRPr>
                <a:solidFill>
                  <a:schemeClr val="tx1"/>
                </a:solidFill>
                <a:latin typeface="Arial" pitchFamily="34" charset="0"/>
                <a:ea typeface="Majalla UI"/>
                <a:cs typeface="Majalla UI"/>
              </a:defRPr>
            </a:lvl9pPr>
          </a:lstStyle>
          <a:p>
            <a:pPr algn="ctr" eaLnBrk="1" hangingPunct="1"/>
            <a:r>
              <a:rPr lang="fa-IR" sz="7200" b="1" dirty="0">
                <a:solidFill>
                  <a:schemeClr val="bg1"/>
                </a:solidFill>
                <a:cs typeface="Arial" pitchFamily="34" charset="0"/>
              </a:rPr>
              <a:t>به نام خدا</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amond(in)">
                                      <p:cBhvr>
                                        <p:cTn id="7" dur="20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5125"/>
                                        </p:tgtEl>
                                        <p:attrNameLst>
                                          <p:attrName>style.visibility</p:attrName>
                                        </p:attrNameLst>
                                      </p:cBhvr>
                                      <p:to>
                                        <p:strVal val="visible"/>
                                      </p:to>
                                    </p:set>
                                    <p:animEffect transition="in" filter="fade">
                                      <p:cBhvr>
                                        <p:cTn id="12" dur="1000"/>
                                        <p:tgtEl>
                                          <p:spTgt spid="5125"/>
                                        </p:tgtEl>
                                      </p:cBhvr>
                                    </p:animEffect>
                                    <p:anim calcmode="lin" valueType="num">
                                      <p:cBhvr>
                                        <p:cTn id="13" dur="1000" fill="hold"/>
                                        <p:tgtEl>
                                          <p:spTgt spid="5125"/>
                                        </p:tgtEl>
                                        <p:attrNameLst>
                                          <p:attrName>ppt_w</p:attrName>
                                        </p:attrNameLst>
                                      </p:cBhvr>
                                      <p:tavLst>
                                        <p:tav tm="0" fmla="#ppt_w*sin(2.5*pi*$)">
                                          <p:val>
                                            <p:fltVal val="0"/>
                                          </p:val>
                                        </p:tav>
                                        <p:tav tm="100000">
                                          <p:val>
                                            <p:fltVal val="1"/>
                                          </p:val>
                                        </p:tav>
                                      </p:tavLst>
                                    </p:anim>
                                    <p:anim calcmode="lin" valueType="num">
                                      <p:cBhvr>
                                        <p:cTn id="14" dur="1000" fill="hold"/>
                                        <p:tgtEl>
                                          <p:spTgt spid="51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b="1" dirty="0" smtClean="0">
                <a:cs typeface="B Lotus" pitchFamily="2" charset="-78"/>
              </a:rPr>
              <a:t>	برگزاری یک جلسه یا کارگاه و پذیرایی مناسب با شرایط، یکی دیگر از مسائل کمیته کارگاهها می باشد و این کار نیازمند وقت، دقت و تجربه است. برای همین هر کمیته یک عضو را بعنوان     		 انتخاب می کند تا این عضو تمام نیازهای یک جلسه را با تجربه تدارک دهد.</a:t>
            </a:r>
            <a:endParaRPr lang="en-US" b="1" dirty="0">
              <a:cs typeface="B Lotus" pitchFamily="2" charset="-78"/>
            </a:endParaRPr>
          </a:p>
        </p:txBody>
      </p:sp>
      <p:sp>
        <p:nvSpPr>
          <p:cNvPr id="4" name="Title 1"/>
          <p:cNvSpPr txBox="1">
            <a:spLocks/>
          </p:cNvSpPr>
          <p:nvPr/>
        </p:nvSpPr>
        <p:spPr>
          <a:xfrm>
            <a:off x="1371600" y="3276600"/>
            <a:ext cx="2590800" cy="79216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تدارکات</a:t>
            </a:r>
            <a:endParaRPr kumimoji="0" lang="en-US" sz="30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کمیته کارگاهها در زمینه مسائل کاغذبازی، تایپ و تکثیر شاید پرکارترین کمیته فرعی باشد. لذا این کمیته نیازمند ایمیل، دسترسی به سایتهای </a:t>
            </a:r>
            <a:r>
              <a:rPr lang="en-US" sz="2800" b="1" dirty="0" smtClean="0">
                <a:cs typeface="B Lotus" pitchFamily="2" charset="-78"/>
              </a:rPr>
              <a:t>NA</a:t>
            </a:r>
            <a:r>
              <a:rPr lang="fa-IR" sz="2800" b="1" dirty="0" smtClean="0">
                <a:cs typeface="B Lotus" pitchFamily="2" charset="-78"/>
              </a:rPr>
              <a:t> و تهیه پاورهای آموزشی می باشد. این کمیته نیازمند عضوی است که با کامپیوتر آشنایی داشته باشد. برای همین، عضوی را بعنوان 			انتخاب می نماید تا با آگاهی از اصول </a:t>
            </a:r>
            <a:r>
              <a:rPr lang="en-US" sz="2800" b="1" dirty="0" smtClean="0">
                <a:cs typeface="B Lotus" pitchFamily="2" charset="-78"/>
              </a:rPr>
              <a:t>NA</a:t>
            </a:r>
            <a:r>
              <a:rPr lang="fa-IR" sz="2800" b="1" dirty="0" smtClean="0">
                <a:cs typeface="B Lotus" pitchFamily="2" charset="-78"/>
              </a:rPr>
              <a:t> و استفاده از تخصص او، این کمیته از مسائل روز عقب نماند.</a:t>
            </a:r>
            <a:endParaRPr lang="en-US" sz="2800" b="1" dirty="0">
              <a:cs typeface="B Lotus" pitchFamily="2" charset="-78"/>
            </a:endParaRPr>
          </a:p>
        </p:txBody>
      </p:sp>
      <p:sp>
        <p:nvSpPr>
          <p:cNvPr id="4" name="Title 1"/>
          <p:cNvSpPr txBox="1">
            <a:spLocks/>
          </p:cNvSpPr>
          <p:nvPr/>
        </p:nvSpPr>
        <p:spPr>
          <a:xfrm>
            <a:off x="2133600" y="3551238"/>
            <a:ext cx="2590800" cy="79216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کامپیوتر</a:t>
            </a:r>
            <a:endParaRPr kumimoji="0" lang="en-US" sz="28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کمیته کارگاهها مخاطب خود را می شناسد، مشکلات را پیدا می کند، کمبودها را می شناسد، نقاط ضعف و قدرت را می بیند و با این شرایط باید به ارائه خدمات بپردازد. یکی از مسئولیتهای کمیته این است که دوباره کاری نکند و منابع </a:t>
            </a:r>
            <a:r>
              <a:rPr lang="en-US" sz="2800" b="1" dirty="0" smtClean="0">
                <a:cs typeface="B Lotus" pitchFamily="2" charset="-78"/>
              </a:rPr>
              <a:t>NA</a:t>
            </a:r>
            <a:r>
              <a:rPr lang="fa-IR" sz="2800" b="1" dirty="0" smtClean="0">
                <a:cs typeface="B Lotus" pitchFamily="2" charset="-78"/>
              </a:rPr>
              <a:t> را با سبکسری به هدر ندهد برای همین منظور عضوی را بعنوان 			  	انتخاب می نماید تا کمک کند تمام برنامه ها به آرامی و با اولویت بندی مناسب اجرا گردد.</a:t>
            </a:r>
            <a:endParaRPr lang="en-US" sz="2800" b="1" dirty="0">
              <a:cs typeface="B Lotus" pitchFamily="2" charset="-78"/>
            </a:endParaRPr>
          </a:p>
        </p:txBody>
      </p:sp>
      <p:sp>
        <p:nvSpPr>
          <p:cNvPr id="4" name="Title 1"/>
          <p:cNvSpPr txBox="1">
            <a:spLocks/>
          </p:cNvSpPr>
          <p:nvPr/>
        </p:nvSpPr>
        <p:spPr>
          <a:xfrm>
            <a:off x="4191000" y="4191000"/>
            <a:ext cx="32766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برنامه ریزی و مشاوره</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کمیته کارگاهها به علت ارتباط مستقیم با گروهها و اعضا نیاز بیشتری به رعایت اصل چرخش دارد. این کمیته با مخاطبینی از عقاید، سن و سال، سلیقه ها و آگاهی های متفاوتی روبرو است. این کمیته نیازمند عضوی است که بتواند از تمام این تفاوتها اعضایی را جهت منابع انسانی کمیته برای رعایت اصل چرخش پیدا و جذب کمیته نماید. برای همین هر کمیته یک نفر را بعنوان 			انتخاب می نماید.</a:t>
            </a:r>
            <a:endParaRPr lang="en-US" sz="2800" b="1" dirty="0">
              <a:cs typeface="B Lotus" pitchFamily="2" charset="-78"/>
            </a:endParaRPr>
          </a:p>
        </p:txBody>
      </p:sp>
      <p:sp>
        <p:nvSpPr>
          <p:cNvPr id="4" name="Title 1"/>
          <p:cNvSpPr txBox="1">
            <a:spLocks/>
          </p:cNvSpPr>
          <p:nvPr/>
        </p:nvSpPr>
        <p:spPr>
          <a:xfrm>
            <a:off x="4267200" y="4800600"/>
            <a:ext cx="21336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جذب عضو</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b="1" dirty="0" smtClean="0">
                <a:cs typeface="B Lotus" pitchFamily="2" charset="-78"/>
              </a:rPr>
              <a:t>	هدف کمیته کارگاهها آموزش است. وقتی بحث چرخش به میان می آید مطمئناً اعضای جدید کمیته نیز باید آموزش مورد نیاز را جهت ارائه خدمات داشته باشد، همینطور اعضای قدیمی کمیته نیز در مورد مسائل روز </a:t>
            </a:r>
            <a:r>
              <a:rPr lang="en-US" b="1" dirty="0" smtClean="0">
                <a:cs typeface="2  Aseman" pitchFamily="2" charset="-78"/>
              </a:rPr>
              <a:t>NA</a:t>
            </a:r>
            <a:r>
              <a:rPr lang="fa-IR" b="1" dirty="0" smtClean="0">
                <a:cs typeface="B Lotus" pitchFamily="2" charset="-78"/>
              </a:rPr>
              <a:t>  میبایست دائماً در حال کسب آگاهی باشند. برای همین هر کمیته عضوی را بعنوان		  </a:t>
            </a:r>
            <a:r>
              <a:rPr lang="en-US" b="1" dirty="0" smtClean="0">
                <a:cs typeface="B Lotus" pitchFamily="2" charset="-78"/>
              </a:rPr>
              <a:t>  </a:t>
            </a:r>
            <a:r>
              <a:rPr lang="fa-IR" b="1" dirty="0" smtClean="0">
                <a:cs typeface="B Lotus" pitchFamily="2" charset="-78"/>
              </a:rPr>
              <a:t>انتخاب می نماید.</a:t>
            </a:r>
            <a:endParaRPr lang="en-US" b="1" dirty="0">
              <a:cs typeface="B Lotus" pitchFamily="2" charset="-78"/>
            </a:endParaRPr>
          </a:p>
        </p:txBody>
      </p:sp>
      <p:sp>
        <p:nvSpPr>
          <p:cNvPr id="4" name="Title 1"/>
          <p:cNvSpPr txBox="1">
            <a:spLocks/>
          </p:cNvSpPr>
          <p:nvPr/>
        </p:nvSpPr>
        <p:spPr>
          <a:xfrm>
            <a:off x="6553200" y="5456238"/>
            <a:ext cx="19050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آموزش</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b="1" dirty="0" smtClean="0">
                <a:cs typeface="B Lotus" pitchFamily="2" charset="-78"/>
              </a:rPr>
              <a:t>	همانطور که عضو به تنهایی محکوم به فناست، هر کمیته نیز نیازمند تجربه های جدید، ایده های نو و خلاقیتها می باشد. برای همین کمیته کارگاهها ارتباط خود را هم با تمام کمیته های فرعی ساختار خود و هم با کمیته های شهری دیگر حفظ می کند تا با تبادل تجربه به این مهم دست پیدا کند. برای همین یک عضو را بعنوان 		  انتخاب می نماید.</a:t>
            </a:r>
            <a:endParaRPr lang="en-US" b="1" dirty="0">
              <a:cs typeface="B Lotus" pitchFamily="2" charset="-78"/>
            </a:endParaRPr>
          </a:p>
        </p:txBody>
      </p:sp>
      <p:sp>
        <p:nvSpPr>
          <p:cNvPr id="4" name="Title 1"/>
          <p:cNvSpPr txBox="1">
            <a:spLocks/>
          </p:cNvSpPr>
          <p:nvPr/>
        </p:nvSpPr>
        <p:spPr>
          <a:xfrm>
            <a:off x="3886200" y="5456238"/>
            <a:ext cx="20574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ارتباطات</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400" b="1" dirty="0" smtClean="0">
                <a:cs typeface="B Lotus" pitchFamily="2" charset="-78"/>
              </a:rPr>
              <a:t>	نشریات </a:t>
            </a:r>
            <a:r>
              <a:rPr lang="en-US" sz="2400" b="1" dirty="0" smtClean="0">
                <a:cs typeface="B Lotus" pitchFamily="2" charset="-78"/>
              </a:rPr>
              <a:t>NA</a:t>
            </a:r>
            <a:r>
              <a:rPr lang="fa-IR" sz="2400" b="1" dirty="0" smtClean="0">
                <a:cs typeface="B Lotus" pitchFamily="2" charset="-78"/>
              </a:rPr>
              <a:t> یکی از بزرگترین و مهمترین منابع در خدمات هر کمیته می باشد. کمیته کارگاهها نیز کارگاههای خود را بر مبنای نشریات طراحی می نماید. این کمیته نیازمند عضوی است که با وقت و انرژی تمام موضوعات را از دل نشریات بیرون آورده و در اختیار مسئول مورد نظر قرار دهد. در بیشتر کارگاهها گردانندگان مطالبی در مورد موضوعات جلسه از نشریات ارائه می دهند. هر کمیته نیازمند عضوی است که مطالب را طبق موضوع مربوطه در اختیار گرداننده قرار دهد. برای طراحی پاورهای آموزشی نیز این عضو سهم پررنگی دارد. برای همین اکثر کمیته ها یک عضو را بعنوان		 	انتخاب می نمایند.</a:t>
            </a:r>
            <a:endParaRPr lang="en-US" sz="2400" b="1" dirty="0">
              <a:cs typeface="B Lotus" pitchFamily="2" charset="-78"/>
            </a:endParaRPr>
          </a:p>
        </p:txBody>
      </p:sp>
      <p:sp>
        <p:nvSpPr>
          <p:cNvPr id="4" name="Title 1"/>
          <p:cNvSpPr txBox="1">
            <a:spLocks/>
          </p:cNvSpPr>
          <p:nvPr/>
        </p:nvSpPr>
        <p:spPr>
          <a:xfrm>
            <a:off x="2286000" y="5486400"/>
            <a:ext cx="2438400" cy="5635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مسئول نشریات</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کمیته کارگاهها برای ارائه خدمات خود نیازمند اقلامی چون لوازم التحریر، لوازم پذیرایی و ... می باشد. هر کمیته نیازمند عضوی است که با مدیریت بر این مسأله از سبکسر خرج شدن پول </a:t>
            </a:r>
            <a:r>
              <a:rPr lang="en-US" sz="2800" b="1" dirty="0" smtClean="0">
                <a:cs typeface="B Lotus" pitchFamily="2" charset="-78"/>
              </a:rPr>
              <a:t>NA</a:t>
            </a:r>
            <a:r>
              <a:rPr lang="fa-IR" sz="2800" b="1" dirty="0" smtClean="0">
                <a:cs typeface="B Lotus" pitchFamily="2" charset="-78"/>
              </a:rPr>
              <a:t> جلوگیری کند و با این کار تجربه کسب نموده و از تجربه حاصله برای خریدهای بعدی استفاده نماید. برای همین هر کمیته عضوی را بعنوان 		انتخاب می نماید.</a:t>
            </a:r>
            <a:endParaRPr lang="en-US" sz="2800" b="1" dirty="0">
              <a:cs typeface="B Lotus" pitchFamily="2" charset="-78"/>
            </a:endParaRPr>
          </a:p>
        </p:txBody>
      </p:sp>
      <p:sp>
        <p:nvSpPr>
          <p:cNvPr id="4" name="Title 1"/>
          <p:cNvSpPr txBox="1">
            <a:spLocks/>
          </p:cNvSpPr>
          <p:nvPr/>
        </p:nvSpPr>
        <p:spPr>
          <a:xfrm>
            <a:off x="2209800" y="4237038"/>
            <a:ext cx="20574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خزانه دار</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کمیته کارگاهها بیشتر سعی می کند یک گام جلوتر از مابقی خدمات باشد تا قبل از بوجود آمدن مشکل یا اشکال با برگزاری کارگاه از آن مشکل پیشگیری کند. یا دائماً با اعضا در تماس باشد و مسائل روز آنها را پیدا نماید تا از دوباره کاری جلوگیری نماید. یا بی هدف منابع </a:t>
            </a:r>
            <a:r>
              <a:rPr lang="en-US" sz="2800" b="1" dirty="0" smtClean="0">
                <a:cs typeface="B Lotus" pitchFamily="2" charset="-78"/>
              </a:rPr>
              <a:t>NA</a:t>
            </a:r>
            <a:r>
              <a:rPr lang="fa-IR" sz="2800" b="1" dirty="0" smtClean="0">
                <a:cs typeface="B Lotus" pitchFamily="2" charset="-78"/>
              </a:rPr>
              <a:t> را به هدر ندهد. برای همین، عضوی را بعنوان 			 انتخاب می نماید.</a:t>
            </a:r>
            <a:endParaRPr lang="en-US" sz="2800" b="1" dirty="0">
              <a:cs typeface="B Lotus" pitchFamily="2" charset="-78"/>
            </a:endParaRPr>
          </a:p>
        </p:txBody>
      </p:sp>
      <p:sp>
        <p:nvSpPr>
          <p:cNvPr id="4" name="Title 1"/>
          <p:cNvSpPr txBox="1">
            <a:spLocks/>
          </p:cNvSpPr>
          <p:nvPr/>
        </p:nvSpPr>
        <p:spPr>
          <a:xfrm>
            <a:off x="1524000" y="4237038"/>
            <a:ext cx="2895600" cy="7921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400" dirty="0" smtClean="0">
                <a:solidFill>
                  <a:srgbClr val="FF0000"/>
                </a:solidFill>
                <a:effectLst>
                  <a:outerShdw blurRad="50000" dist="30000" dir="5400000" algn="tl" rotWithShape="0">
                    <a:srgbClr val="000000">
                      <a:alpha val="30000"/>
                    </a:srgbClr>
                  </a:outerShdw>
                </a:effectLst>
                <a:latin typeface="+mj-lt"/>
                <a:ea typeface="+mj-ea"/>
                <a:cs typeface="B Titr" pitchFamily="2" charset="-78"/>
              </a:rPr>
              <a:t>مسئول تحقیق و بررسی</a:t>
            </a:r>
            <a:endParaRPr kumimoji="0" lang="en-US" sz="24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76400"/>
            <a:ext cx="8153400" cy="3657600"/>
          </a:xfrm>
        </p:spPr>
        <p:txBody>
          <a:bodyPr>
            <a:noAutofit/>
          </a:bodyPr>
          <a:lstStyle/>
          <a:p>
            <a:pPr algn="just" rtl="1">
              <a:lnSpc>
                <a:spcPct val="200000"/>
              </a:lnSpc>
            </a:pPr>
            <a:r>
              <a:rPr lang="fa-IR" sz="3200" dirty="0" smtClean="0">
                <a:cs typeface="B Titr" pitchFamily="2" charset="-78"/>
              </a:rPr>
              <a:t>الزاماً مسئولین محترم کمیته ها تمام انرژی خود را صرف انجام </a:t>
            </a:r>
            <a:r>
              <a:rPr lang="fa-IR" sz="3200" dirty="0" smtClean="0">
                <a:solidFill>
                  <a:srgbClr val="FF0000"/>
                </a:solidFill>
                <a:cs typeface="B Titr" pitchFamily="2" charset="-78"/>
              </a:rPr>
              <a:t>وظایف</a:t>
            </a:r>
            <a:r>
              <a:rPr lang="fa-IR" sz="3200" dirty="0" smtClean="0">
                <a:cs typeface="B Titr" pitchFamily="2" charset="-78"/>
              </a:rPr>
              <a:t> می کنند و از </a:t>
            </a:r>
            <a:r>
              <a:rPr lang="fa-IR" sz="3200" dirty="0" smtClean="0">
                <a:solidFill>
                  <a:srgbClr val="FF0000"/>
                </a:solidFill>
                <a:cs typeface="B Titr" pitchFamily="2" charset="-78"/>
              </a:rPr>
              <a:t>مسئولیتها</a:t>
            </a:r>
            <a:r>
              <a:rPr lang="fa-IR" sz="3200" dirty="0" smtClean="0">
                <a:cs typeface="B Titr" pitchFamily="2" charset="-78"/>
              </a:rPr>
              <a:t>ی خود غافل        می شوند. با تقسیم کار و آسودگی خاطر مسئول کمیته ، مسئولیتها نیز به انجام می رسد.</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fa-IR" smtClean="0"/>
          </a:p>
        </p:txBody>
      </p:sp>
      <p:pic>
        <p:nvPicPr>
          <p:cNvPr id="6148" name="Picture 4" descr="C:\Documents and Settings\نارون\Desktop\New Folder\متفرقه\53.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heel(4)">
                                      <p:cBhvr>
                                        <p:cTn id="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مسئولیتهای یک مسئول کمیته:</a:t>
            </a:r>
            <a:endParaRPr lang="en-US" dirty="0"/>
          </a:p>
        </p:txBody>
      </p:sp>
      <p:sp>
        <p:nvSpPr>
          <p:cNvPr id="3" name="Content Placeholder 2"/>
          <p:cNvSpPr>
            <a:spLocks noGrp="1"/>
          </p:cNvSpPr>
          <p:nvPr>
            <p:ph idx="1"/>
          </p:nvPr>
        </p:nvSpPr>
        <p:spPr>
          <a:xfrm>
            <a:off x="5181600" y="1066800"/>
            <a:ext cx="3733800" cy="5181600"/>
          </a:xfrm>
        </p:spPr>
        <p:txBody>
          <a:bodyPr>
            <a:normAutofit lnSpcReduction="10000"/>
          </a:bodyPr>
          <a:lstStyle/>
          <a:p>
            <a:pPr algn="just" rtl="1">
              <a:buNone/>
            </a:pPr>
            <a:r>
              <a:rPr lang="fa-IR" sz="2000" dirty="0" smtClean="0">
                <a:cs typeface="B Titr" pitchFamily="2" charset="-78"/>
              </a:rPr>
              <a:t>1- برنامه ریزی جهت تأمین خدمات</a:t>
            </a:r>
          </a:p>
          <a:p>
            <a:pPr algn="just" rtl="1">
              <a:buNone/>
            </a:pPr>
            <a:r>
              <a:rPr lang="fa-IR" sz="2000" dirty="0" smtClean="0">
                <a:cs typeface="B Titr" pitchFamily="2" charset="-78"/>
              </a:rPr>
              <a:t>2- جذب و حفظ منابع</a:t>
            </a:r>
          </a:p>
          <a:p>
            <a:pPr algn="just" rtl="1">
              <a:buNone/>
            </a:pPr>
            <a:r>
              <a:rPr lang="fa-IR" sz="2000" dirty="0" smtClean="0">
                <a:cs typeface="B Titr" pitchFamily="2" charset="-78"/>
              </a:rPr>
              <a:t>3-کمک به رعایت اصل سادگی</a:t>
            </a:r>
          </a:p>
          <a:p>
            <a:pPr algn="just" rtl="1">
              <a:buNone/>
            </a:pPr>
            <a:r>
              <a:rPr lang="fa-IR" sz="2000" dirty="0" smtClean="0">
                <a:cs typeface="B Titr" pitchFamily="2" charset="-78"/>
              </a:rPr>
              <a:t>4- توجه به  نظرات گروهها</a:t>
            </a:r>
          </a:p>
          <a:p>
            <a:pPr algn="just" rtl="1">
              <a:buNone/>
            </a:pPr>
            <a:r>
              <a:rPr lang="fa-IR" sz="2000" dirty="0" smtClean="0">
                <a:cs typeface="B Titr" pitchFamily="2" charset="-78"/>
              </a:rPr>
              <a:t>5- ارائه خدمات مؤثر به گروهها</a:t>
            </a:r>
          </a:p>
          <a:p>
            <a:pPr algn="just" rtl="1">
              <a:buNone/>
            </a:pPr>
            <a:r>
              <a:rPr lang="fa-IR" sz="2000" dirty="0" smtClean="0">
                <a:cs typeface="B Titr" pitchFamily="2" charset="-78"/>
              </a:rPr>
              <a:t>6- احترام به ایده های روحانی</a:t>
            </a:r>
          </a:p>
          <a:p>
            <a:pPr algn="just" rtl="1">
              <a:buNone/>
            </a:pPr>
            <a:r>
              <a:rPr lang="fa-IR" sz="2000" dirty="0" smtClean="0">
                <a:cs typeface="B Titr" pitchFamily="2" charset="-78"/>
              </a:rPr>
              <a:t>7- استفاده صحیح از اختیارات و آزادی عمل</a:t>
            </a:r>
          </a:p>
          <a:p>
            <a:pPr algn="just" rtl="1">
              <a:buNone/>
            </a:pPr>
            <a:r>
              <a:rPr lang="fa-IR" sz="2000" dirty="0" smtClean="0">
                <a:cs typeface="B Titr" pitchFamily="2" charset="-78"/>
              </a:rPr>
              <a:t>8- خودشفافی و واضحی در خدمات</a:t>
            </a:r>
          </a:p>
          <a:p>
            <a:pPr algn="just" rtl="1">
              <a:buNone/>
            </a:pPr>
            <a:r>
              <a:rPr lang="fa-IR" sz="2000" dirty="0" smtClean="0">
                <a:cs typeface="B Titr" pitchFamily="2" charset="-78"/>
              </a:rPr>
              <a:t>9- استفاده از توانایی های کمیته</a:t>
            </a:r>
          </a:p>
          <a:p>
            <a:pPr algn="just" rtl="1">
              <a:buNone/>
            </a:pPr>
            <a:r>
              <a:rPr lang="fa-IR" sz="2000" dirty="0" smtClean="0">
                <a:cs typeface="B Titr" pitchFamily="2" charset="-78"/>
              </a:rPr>
              <a:t>10- کمک گرفتن برای ناتوانی های خود</a:t>
            </a:r>
          </a:p>
          <a:p>
            <a:pPr algn="just" rtl="1">
              <a:buNone/>
            </a:pPr>
            <a:r>
              <a:rPr lang="fa-IR" sz="2000" dirty="0" smtClean="0">
                <a:cs typeface="B Titr" pitchFamily="2" charset="-78"/>
              </a:rPr>
              <a:t>11- کسب و اجرای اطلاعات روز </a:t>
            </a:r>
            <a:r>
              <a:rPr lang="en-US" sz="2000" dirty="0" smtClean="0">
                <a:cs typeface="B Titr" pitchFamily="2" charset="-78"/>
              </a:rPr>
              <a:t>NA</a:t>
            </a:r>
            <a:endParaRPr lang="fa-IR" sz="2000" dirty="0" smtClean="0">
              <a:cs typeface="B Titr" pitchFamily="2" charset="-78"/>
            </a:endParaRPr>
          </a:p>
          <a:p>
            <a:pPr algn="just" rtl="1">
              <a:buNone/>
            </a:pPr>
            <a:r>
              <a:rPr lang="fa-IR" sz="2000" dirty="0" smtClean="0">
                <a:cs typeface="B Titr" pitchFamily="2" charset="-78"/>
              </a:rPr>
              <a:t>12- ایجاد فرصت برای اعضا</a:t>
            </a:r>
          </a:p>
          <a:p>
            <a:pPr algn="just" rtl="1">
              <a:buNone/>
            </a:pPr>
            <a:r>
              <a:rPr lang="fa-IR" sz="2000" dirty="0" smtClean="0">
                <a:cs typeface="B Titr" pitchFamily="2" charset="-78"/>
              </a:rPr>
              <a:t>13- پاسخگویی شفاف</a:t>
            </a:r>
          </a:p>
          <a:p>
            <a:pPr algn="just" rtl="1">
              <a:buNone/>
            </a:pPr>
            <a:endParaRPr lang="fa-IR" sz="2000" dirty="0" smtClean="0">
              <a:cs typeface="B Titr" pitchFamily="2" charset="-78"/>
            </a:endParaRPr>
          </a:p>
          <a:p>
            <a:pPr algn="just" rtl="1">
              <a:buNone/>
            </a:pPr>
            <a:endParaRPr lang="fa-IR" sz="2000" dirty="0" smtClean="0">
              <a:cs typeface="B Titr" pitchFamily="2" charset="-78"/>
            </a:endParaRPr>
          </a:p>
        </p:txBody>
      </p:sp>
      <p:sp>
        <p:nvSpPr>
          <p:cNvPr id="4" name="Content Placeholder 2"/>
          <p:cNvSpPr txBox="1">
            <a:spLocks/>
          </p:cNvSpPr>
          <p:nvPr/>
        </p:nvSpPr>
        <p:spPr>
          <a:xfrm>
            <a:off x="990600" y="1066800"/>
            <a:ext cx="3733800" cy="5181600"/>
          </a:xfrm>
          <a:prstGeom prst="rect">
            <a:avLst/>
          </a:prstGeom>
        </p:spPr>
        <p:txBody>
          <a:bodyPr>
            <a:normAutofit lnSpcReduction="10000"/>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14-</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جلوگیری از تداخل خدماتی</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baseline="0" dirty="0" smtClean="0">
                <a:cs typeface="B Titr" pitchFamily="2" charset="-78"/>
              </a:rPr>
              <a:t>15-</a:t>
            </a:r>
            <a:r>
              <a:rPr lang="fa-IR" sz="2000" dirty="0" smtClean="0">
                <a:cs typeface="B Titr" pitchFamily="2" charset="-78"/>
              </a:rPr>
              <a:t> هماهنگی با مابقی خدمات </a:t>
            </a:r>
            <a:r>
              <a:rPr lang="en-US" sz="2000" dirty="0" smtClean="0">
                <a:cs typeface="B Titr" pitchFamily="2" charset="-78"/>
              </a:rPr>
              <a:t>NA</a:t>
            </a:r>
            <a:endParaRPr lang="fa-IR" sz="2000" dirty="0" smtClean="0">
              <a:cs typeface="B Titr" pitchFamily="2" charset="-78"/>
            </a:endParaRP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16-</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به انجام رساندن خدمات خود بطور کامل</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baseline="0" dirty="0" smtClean="0">
                <a:cs typeface="B Titr" pitchFamily="2" charset="-78"/>
              </a:rPr>
              <a:t>17-</a:t>
            </a:r>
            <a:r>
              <a:rPr lang="fa-IR" sz="2000" dirty="0" smtClean="0">
                <a:cs typeface="B Titr" pitchFamily="2" charset="-78"/>
              </a:rPr>
              <a:t> در نظر گرفتن منافع جمعی</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18-</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محور قرار دادن اصول روحانی</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baseline="0" dirty="0" smtClean="0">
                <a:cs typeface="B Titr" pitchFamily="2" charset="-78"/>
              </a:rPr>
              <a:t>19-</a:t>
            </a:r>
            <a:r>
              <a:rPr lang="fa-IR" sz="2000" dirty="0" smtClean="0">
                <a:cs typeface="B Titr" pitchFamily="2" charset="-78"/>
              </a:rPr>
              <a:t>  جدا کردن مسائل شخصی از خدمات</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20-</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ترازگیری مداوم از خود و خدمات</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baseline="0" dirty="0" smtClean="0">
                <a:cs typeface="B Titr" pitchFamily="2" charset="-78"/>
              </a:rPr>
              <a:t>21-</a:t>
            </a:r>
            <a:r>
              <a:rPr lang="fa-IR" sz="2000" dirty="0" smtClean="0">
                <a:cs typeface="B Titr" pitchFamily="2" charset="-78"/>
              </a:rPr>
              <a:t> مشورت با تک تک اعضای خدماتی</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22-</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اهمیت قائل شدن برای تک تک اعضا</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baseline="0" dirty="0" smtClean="0">
                <a:cs typeface="B Titr" pitchFamily="2" charset="-78"/>
              </a:rPr>
              <a:t>23-</a:t>
            </a:r>
            <a:r>
              <a:rPr lang="fa-IR" sz="2000" dirty="0" smtClean="0">
                <a:cs typeface="B Titr" pitchFamily="2" charset="-78"/>
              </a:rPr>
              <a:t> بررسی موضوعات از همه زاویه ها</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24-</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رعایت همبستگی و تفاوت قائل نشدن بین اعضا</a:t>
            </a:r>
            <a:endPar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580">
                                          <p:stCondLst>
                                            <p:cond delay="0"/>
                                          </p:stCondLst>
                                        </p:cTn>
                                        <p:tgtEl>
                                          <p:spTgt spid="3">
                                            <p:txEl>
                                              <p:pRg st="11" end="11"/>
                                            </p:txEl>
                                          </p:spTgt>
                                        </p:tgtEl>
                                      </p:cBhvr>
                                    </p:animEffect>
                                    <p:anim calcmode="lin" valueType="num">
                                      <p:cBhvr>
                                        <p:cTn id="206"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1" end="11"/>
                                            </p:txEl>
                                          </p:spTgt>
                                        </p:tgtEl>
                                      </p:cBhvr>
                                      <p:to x="100000" y="60000"/>
                                    </p:animScale>
                                    <p:animScale>
                                      <p:cBhvr>
                                        <p:cTn id="212" dur="166" decel="50000">
                                          <p:stCondLst>
                                            <p:cond delay="676"/>
                                          </p:stCondLst>
                                        </p:cTn>
                                        <p:tgtEl>
                                          <p:spTgt spid="3">
                                            <p:txEl>
                                              <p:pRg st="11" end="11"/>
                                            </p:txEl>
                                          </p:spTgt>
                                        </p:tgtEl>
                                      </p:cBhvr>
                                      <p:to x="100000" y="100000"/>
                                    </p:animScale>
                                    <p:animScale>
                                      <p:cBhvr>
                                        <p:cTn id="213" dur="26">
                                          <p:stCondLst>
                                            <p:cond delay="1312"/>
                                          </p:stCondLst>
                                        </p:cTn>
                                        <p:tgtEl>
                                          <p:spTgt spid="3">
                                            <p:txEl>
                                              <p:pRg st="11" end="11"/>
                                            </p:txEl>
                                          </p:spTgt>
                                        </p:tgtEl>
                                      </p:cBhvr>
                                      <p:to x="100000" y="80000"/>
                                    </p:animScale>
                                    <p:animScale>
                                      <p:cBhvr>
                                        <p:cTn id="214" dur="166" decel="50000">
                                          <p:stCondLst>
                                            <p:cond delay="1338"/>
                                          </p:stCondLst>
                                        </p:cTn>
                                        <p:tgtEl>
                                          <p:spTgt spid="3">
                                            <p:txEl>
                                              <p:pRg st="11" end="11"/>
                                            </p:txEl>
                                          </p:spTgt>
                                        </p:tgtEl>
                                      </p:cBhvr>
                                      <p:to x="100000" y="100000"/>
                                    </p:animScale>
                                    <p:animScale>
                                      <p:cBhvr>
                                        <p:cTn id="215" dur="26">
                                          <p:stCondLst>
                                            <p:cond delay="1642"/>
                                          </p:stCondLst>
                                        </p:cTn>
                                        <p:tgtEl>
                                          <p:spTgt spid="3">
                                            <p:txEl>
                                              <p:pRg st="11" end="11"/>
                                            </p:txEl>
                                          </p:spTgt>
                                        </p:tgtEl>
                                      </p:cBhvr>
                                      <p:to x="100000" y="90000"/>
                                    </p:animScale>
                                    <p:animScale>
                                      <p:cBhvr>
                                        <p:cTn id="216" dur="166" decel="50000">
                                          <p:stCondLst>
                                            <p:cond delay="1668"/>
                                          </p:stCondLst>
                                        </p:cTn>
                                        <p:tgtEl>
                                          <p:spTgt spid="3">
                                            <p:txEl>
                                              <p:pRg st="11" end="11"/>
                                            </p:txEl>
                                          </p:spTgt>
                                        </p:tgtEl>
                                      </p:cBhvr>
                                      <p:to x="100000" y="100000"/>
                                    </p:animScale>
                                    <p:animScale>
                                      <p:cBhvr>
                                        <p:cTn id="217" dur="26">
                                          <p:stCondLst>
                                            <p:cond delay="1808"/>
                                          </p:stCondLst>
                                        </p:cTn>
                                        <p:tgtEl>
                                          <p:spTgt spid="3">
                                            <p:txEl>
                                              <p:pRg st="11" end="11"/>
                                            </p:txEl>
                                          </p:spTgt>
                                        </p:tgtEl>
                                      </p:cBhvr>
                                      <p:to x="100000" y="95000"/>
                                    </p:animScale>
                                    <p:animScale>
                                      <p:cBhvr>
                                        <p:cTn id="218" dur="166" decel="50000">
                                          <p:stCondLst>
                                            <p:cond delay="1834"/>
                                          </p:stCondLst>
                                        </p:cTn>
                                        <p:tgtEl>
                                          <p:spTgt spid="3">
                                            <p:txEl>
                                              <p:pRg st="11" end="1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nodeType="clickEffect">
                                  <p:stCondLst>
                                    <p:cond delay="0"/>
                                  </p:stCondLst>
                                  <p:childTnLst>
                                    <p:set>
                                      <p:cBhvr>
                                        <p:cTn id="222" dur="1" fill="hold">
                                          <p:stCondLst>
                                            <p:cond delay="0"/>
                                          </p:stCondLst>
                                        </p:cTn>
                                        <p:tgtEl>
                                          <p:spTgt spid="3">
                                            <p:txEl>
                                              <p:pRg st="12" end="12"/>
                                            </p:txEl>
                                          </p:spTgt>
                                        </p:tgtEl>
                                        <p:attrNameLst>
                                          <p:attrName>style.visibility</p:attrName>
                                        </p:attrNameLst>
                                      </p:cBhvr>
                                      <p:to>
                                        <p:strVal val="visible"/>
                                      </p:to>
                                    </p:set>
                                    <p:animEffect transition="in" filter="wipe(down)">
                                      <p:cBhvr>
                                        <p:cTn id="223" dur="580">
                                          <p:stCondLst>
                                            <p:cond delay="0"/>
                                          </p:stCondLst>
                                        </p:cTn>
                                        <p:tgtEl>
                                          <p:spTgt spid="3">
                                            <p:txEl>
                                              <p:pRg st="12" end="12"/>
                                            </p:txEl>
                                          </p:spTgt>
                                        </p:tgtEl>
                                      </p:cBhvr>
                                    </p:animEffect>
                                    <p:anim calcmode="lin" valueType="num">
                                      <p:cBhvr>
                                        <p:cTn id="22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2" end="12"/>
                                            </p:txEl>
                                          </p:spTgt>
                                        </p:tgtEl>
                                      </p:cBhvr>
                                      <p:to x="100000" y="60000"/>
                                    </p:animScale>
                                    <p:animScale>
                                      <p:cBhvr>
                                        <p:cTn id="230" dur="166" decel="50000">
                                          <p:stCondLst>
                                            <p:cond delay="676"/>
                                          </p:stCondLst>
                                        </p:cTn>
                                        <p:tgtEl>
                                          <p:spTgt spid="3">
                                            <p:txEl>
                                              <p:pRg st="12" end="12"/>
                                            </p:txEl>
                                          </p:spTgt>
                                        </p:tgtEl>
                                      </p:cBhvr>
                                      <p:to x="100000" y="100000"/>
                                    </p:animScale>
                                    <p:animScale>
                                      <p:cBhvr>
                                        <p:cTn id="231" dur="26">
                                          <p:stCondLst>
                                            <p:cond delay="1312"/>
                                          </p:stCondLst>
                                        </p:cTn>
                                        <p:tgtEl>
                                          <p:spTgt spid="3">
                                            <p:txEl>
                                              <p:pRg st="12" end="12"/>
                                            </p:txEl>
                                          </p:spTgt>
                                        </p:tgtEl>
                                      </p:cBhvr>
                                      <p:to x="100000" y="80000"/>
                                    </p:animScale>
                                    <p:animScale>
                                      <p:cBhvr>
                                        <p:cTn id="232" dur="166" decel="50000">
                                          <p:stCondLst>
                                            <p:cond delay="1338"/>
                                          </p:stCondLst>
                                        </p:cTn>
                                        <p:tgtEl>
                                          <p:spTgt spid="3">
                                            <p:txEl>
                                              <p:pRg st="12" end="12"/>
                                            </p:txEl>
                                          </p:spTgt>
                                        </p:tgtEl>
                                      </p:cBhvr>
                                      <p:to x="100000" y="100000"/>
                                    </p:animScale>
                                    <p:animScale>
                                      <p:cBhvr>
                                        <p:cTn id="233" dur="26">
                                          <p:stCondLst>
                                            <p:cond delay="1642"/>
                                          </p:stCondLst>
                                        </p:cTn>
                                        <p:tgtEl>
                                          <p:spTgt spid="3">
                                            <p:txEl>
                                              <p:pRg st="12" end="12"/>
                                            </p:txEl>
                                          </p:spTgt>
                                        </p:tgtEl>
                                      </p:cBhvr>
                                      <p:to x="100000" y="90000"/>
                                    </p:animScale>
                                    <p:animScale>
                                      <p:cBhvr>
                                        <p:cTn id="234" dur="166" decel="50000">
                                          <p:stCondLst>
                                            <p:cond delay="1668"/>
                                          </p:stCondLst>
                                        </p:cTn>
                                        <p:tgtEl>
                                          <p:spTgt spid="3">
                                            <p:txEl>
                                              <p:pRg st="12" end="12"/>
                                            </p:txEl>
                                          </p:spTgt>
                                        </p:tgtEl>
                                      </p:cBhvr>
                                      <p:to x="100000" y="100000"/>
                                    </p:animScale>
                                    <p:animScale>
                                      <p:cBhvr>
                                        <p:cTn id="235" dur="26">
                                          <p:stCondLst>
                                            <p:cond delay="1808"/>
                                          </p:stCondLst>
                                        </p:cTn>
                                        <p:tgtEl>
                                          <p:spTgt spid="3">
                                            <p:txEl>
                                              <p:pRg st="12" end="12"/>
                                            </p:txEl>
                                          </p:spTgt>
                                        </p:tgtEl>
                                      </p:cBhvr>
                                      <p:to x="100000" y="95000"/>
                                    </p:animScale>
                                    <p:animScale>
                                      <p:cBhvr>
                                        <p:cTn id="236" dur="166" decel="50000">
                                          <p:stCondLst>
                                            <p:cond delay="1834"/>
                                          </p:stCondLst>
                                        </p:cTn>
                                        <p:tgtEl>
                                          <p:spTgt spid="3">
                                            <p:txEl>
                                              <p:pRg st="12" end="12"/>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nodeType="clickEffect">
                                  <p:stCondLst>
                                    <p:cond delay="0"/>
                                  </p:stCondLst>
                                  <p:childTnLst>
                                    <p:set>
                                      <p:cBhvr>
                                        <p:cTn id="240" dur="1" fill="hold">
                                          <p:stCondLst>
                                            <p:cond delay="0"/>
                                          </p:stCondLst>
                                        </p:cTn>
                                        <p:tgtEl>
                                          <p:spTgt spid="4">
                                            <p:txEl>
                                              <p:pRg st="0" end="0"/>
                                            </p:txEl>
                                          </p:spTgt>
                                        </p:tgtEl>
                                        <p:attrNameLst>
                                          <p:attrName>style.visibility</p:attrName>
                                        </p:attrNameLst>
                                      </p:cBhvr>
                                      <p:to>
                                        <p:strVal val="visible"/>
                                      </p:to>
                                    </p:set>
                                    <p:animEffect transition="in" filter="wipe(down)">
                                      <p:cBhvr>
                                        <p:cTn id="241" dur="580">
                                          <p:stCondLst>
                                            <p:cond delay="0"/>
                                          </p:stCondLst>
                                        </p:cTn>
                                        <p:tgtEl>
                                          <p:spTgt spid="4">
                                            <p:txEl>
                                              <p:pRg st="0" end="0"/>
                                            </p:txEl>
                                          </p:spTgt>
                                        </p:tgtEl>
                                      </p:cBhvr>
                                    </p:animEffect>
                                    <p:anim calcmode="lin" valueType="num">
                                      <p:cBhvr>
                                        <p:cTn id="242"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4">
                                            <p:txEl>
                                              <p:pRg st="0" end="0"/>
                                            </p:txEl>
                                          </p:spTgt>
                                        </p:tgtEl>
                                      </p:cBhvr>
                                      <p:to x="100000" y="60000"/>
                                    </p:animScale>
                                    <p:animScale>
                                      <p:cBhvr>
                                        <p:cTn id="248" dur="166" decel="50000">
                                          <p:stCondLst>
                                            <p:cond delay="676"/>
                                          </p:stCondLst>
                                        </p:cTn>
                                        <p:tgtEl>
                                          <p:spTgt spid="4">
                                            <p:txEl>
                                              <p:pRg st="0" end="0"/>
                                            </p:txEl>
                                          </p:spTgt>
                                        </p:tgtEl>
                                      </p:cBhvr>
                                      <p:to x="100000" y="100000"/>
                                    </p:animScale>
                                    <p:animScale>
                                      <p:cBhvr>
                                        <p:cTn id="249" dur="26">
                                          <p:stCondLst>
                                            <p:cond delay="1312"/>
                                          </p:stCondLst>
                                        </p:cTn>
                                        <p:tgtEl>
                                          <p:spTgt spid="4">
                                            <p:txEl>
                                              <p:pRg st="0" end="0"/>
                                            </p:txEl>
                                          </p:spTgt>
                                        </p:tgtEl>
                                      </p:cBhvr>
                                      <p:to x="100000" y="80000"/>
                                    </p:animScale>
                                    <p:animScale>
                                      <p:cBhvr>
                                        <p:cTn id="250" dur="166" decel="50000">
                                          <p:stCondLst>
                                            <p:cond delay="1338"/>
                                          </p:stCondLst>
                                        </p:cTn>
                                        <p:tgtEl>
                                          <p:spTgt spid="4">
                                            <p:txEl>
                                              <p:pRg st="0" end="0"/>
                                            </p:txEl>
                                          </p:spTgt>
                                        </p:tgtEl>
                                      </p:cBhvr>
                                      <p:to x="100000" y="100000"/>
                                    </p:animScale>
                                    <p:animScale>
                                      <p:cBhvr>
                                        <p:cTn id="251" dur="26">
                                          <p:stCondLst>
                                            <p:cond delay="1642"/>
                                          </p:stCondLst>
                                        </p:cTn>
                                        <p:tgtEl>
                                          <p:spTgt spid="4">
                                            <p:txEl>
                                              <p:pRg st="0" end="0"/>
                                            </p:txEl>
                                          </p:spTgt>
                                        </p:tgtEl>
                                      </p:cBhvr>
                                      <p:to x="100000" y="90000"/>
                                    </p:animScale>
                                    <p:animScale>
                                      <p:cBhvr>
                                        <p:cTn id="252" dur="166" decel="50000">
                                          <p:stCondLst>
                                            <p:cond delay="1668"/>
                                          </p:stCondLst>
                                        </p:cTn>
                                        <p:tgtEl>
                                          <p:spTgt spid="4">
                                            <p:txEl>
                                              <p:pRg st="0" end="0"/>
                                            </p:txEl>
                                          </p:spTgt>
                                        </p:tgtEl>
                                      </p:cBhvr>
                                      <p:to x="100000" y="100000"/>
                                    </p:animScale>
                                    <p:animScale>
                                      <p:cBhvr>
                                        <p:cTn id="253" dur="26">
                                          <p:stCondLst>
                                            <p:cond delay="1808"/>
                                          </p:stCondLst>
                                        </p:cTn>
                                        <p:tgtEl>
                                          <p:spTgt spid="4">
                                            <p:txEl>
                                              <p:pRg st="0" end="0"/>
                                            </p:txEl>
                                          </p:spTgt>
                                        </p:tgtEl>
                                      </p:cBhvr>
                                      <p:to x="100000" y="95000"/>
                                    </p:animScale>
                                    <p:animScale>
                                      <p:cBhvr>
                                        <p:cTn id="254" dur="166" decel="50000">
                                          <p:stCondLst>
                                            <p:cond delay="1834"/>
                                          </p:stCondLst>
                                        </p:cTn>
                                        <p:tgtEl>
                                          <p:spTgt spid="4">
                                            <p:txEl>
                                              <p:pRg st="0" end="0"/>
                                            </p:txEl>
                                          </p:spTgt>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nodeType="clickEffect">
                                  <p:stCondLst>
                                    <p:cond delay="0"/>
                                  </p:stCondLst>
                                  <p:childTnLst>
                                    <p:set>
                                      <p:cBhvr>
                                        <p:cTn id="258" dur="1" fill="hold">
                                          <p:stCondLst>
                                            <p:cond delay="0"/>
                                          </p:stCondLst>
                                        </p:cTn>
                                        <p:tgtEl>
                                          <p:spTgt spid="4">
                                            <p:txEl>
                                              <p:pRg st="1" end="1"/>
                                            </p:txEl>
                                          </p:spTgt>
                                        </p:tgtEl>
                                        <p:attrNameLst>
                                          <p:attrName>style.visibility</p:attrName>
                                        </p:attrNameLst>
                                      </p:cBhvr>
                                      <p:to>
                                        <p:strVal val="visible"/>
                                      </p:to>
                                    </p:set>
                                    <p:animEffect transition="in" filter="wipe(down)">
                                      <p:cBhvr>
                                        <p:cTn id="259" dur="580">
                                          <p:stCondLst>
                                            <p:cond delay="0"/>
                                          </p:stCondLst>
                                        </p:cTn>
                                        <p:tgtEl>
                                          <p:spTgt spid="4">
                                            <p:txEl>
                                              <p:pRg st="1" end="1"/>
                                            </p:txEl>
                                          </p:spTgt>
                                        </p:tgtEl>
                                      </p:cBhvr>
                                    </p:animEffect>
                                    <p:anim calcmode="lin" valueType="num">
                                      <p:cBhvr>
                                        <p:cTn id="260"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61"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2"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63"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64"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65" dur="26">
                                          <p:stCondLst>
                                            <p:cond delay="650"/>
                                          </p:stCondLst>
                                        </p:cTn>
                                        <p:tgtEl>
                                          <p:spTgt spid="4">
                                            <p:txEl>
                                              <p:pRg st="1" end="1"/>
                                            </p:txEl>
                                          </p:spTgt>
                                        </p:tgtEl>
                                      </p:cBhvr>
                                      <p:to x="100000" y="60000"/>
                                    </p:animScale>
                                    <p:animScale>
                                      <p:cBhvr>
                                        <p:cTn id="266" dur="166" decel="50000">
                                          <p:stCondLst>
                                            <p:cond delay="676"/>
                                          </p:stCondLst>
                                        </p:cTn>
                                        <p:tgtEl>
                                          <p:spTgt spid="4">
                                            <p:txEl>
                                              <p:pRg st="1" end="1"/>
                                            </p:txEl>
                                          </p:spTgt>
                                        </p:tgtEl>
                                      </p:cBhvr>
                                      <p:to x="100000" y="100000"/>
                                    </p:animScale>
                                    <p:animScale>
                                      <p:cBhvr>
                                        <p:cTn id="267" dur="26">
                                          <p:stCondLst>
                                            <p:cond delay="1312"/>
                                          </p:stCondLst>
                                        </p:cTn>
                                        <p:tgtEl>
                                          <p:spTgt spid="4">
                                            <p:txEl>
                                              <p:pRg st="1" end="1"/>
                                            </p:txEl>
                                          </p:spTgt>
                                        </p:tgtEl>
                                      </p:cBhvr>
                                      <p:to x="100000" y="80000"/>
                                    </p:animScale>
                                    <p:animScale>
                                      <p:cBhvr>
                                        <p:cTn id="268" dur="166" decel="50000">
                                          <p:stCondLst>
                                            <p:cond delay="1338"/>
                                          </p:stCondLst>
                                        </p:cTn>
                                        <p:tgtEl>
                                          <p:spTgt spid="4">
                                            <p:txEl>
                                              <p:pRg st="1" end="1"/>
                                            </p:txEl>
                                          </p:spTgt>
                                        </p:tgtEl>
                                      </p:cBhvr>
                                      <p:to x="100000" y="100000"/>
                                    </p:animScale>
                                    <p:animScale>
                                      <p:cBhvr>
                                        <p:cTn id="269" dur="26">
                                          <p:stCondLst>
                                            <p:cond delay="1642"/>
                                          </p:stCondLst>
                                        </p:cTn>
                                        <p:tgtEl>
                                          <p:spTgt spid="4">
                                            <p:txEl>
                                              <p:pRg st="1" end="1"/>
                                            </p:txEl>
                                          </p:spTgt>
                                        </p:tgtEl>
                                      </p:cBhvr>
                                      <p:to x="100000" y="90000"/>
                                    </p:animScale>
                                    <p:animScale>
                                      <p:cBhvr>
                                        <p:cTn id="270" dur="166" decel="50000">
                                          <p:stCondLst>
                                            <p:cond delay="1668"/>
                                          </p:stCondLst>
                                        </p:cTn>
                                        <p:tgtEl>
                                          <p:spTgt spid="4">
                                            <p:txEl>
                                              <p:pRg st="1" end="1"/>
                                            </p:txEl>
                                          </p:spTgt>
                                        </p:tgtEl>
                                      </p:cBhvr>
                                      <p:to x="100000" y="100000"/>
                                    </p:animScale>
                                    <p:animScale>
                                      <p:cBhvr>
                                        <p:cTn id="271" dur="26">
                                          <p:stCondLst>
                                            <p:cond delay="1808"/>
                                          </p:stCondLst>
                                        </p:cTn>
                                        <p:tgtEl>
                                          <p:spTgt spid="4">
                                            <p:txEl>
                                              <p:pRg st="1" end="1"/>
                                            </p:txEl>
                                          </p:spTgt>
                                        </p:tgtEl>
                                      </p:cBhvr>
                                      <p:to x="100000" y="95000"/>
                                    </p:animScale>
                                    <p:animScale>
                                      <p:cBhvr>
                                        <p:cTn id="272" dur="166" decel="50000">
                                          <p:stCondLst>
                                            <p:cond delay="1834"/>
                                          </p:stCondLst>
                                        </p:cTn>
                                        <p:tgtEl>
                                          <p:spTgt spid="4">
                                            <p:txEl>
                                              <p:pRg st="1" end="1"/>
                                            </p:txEl>
                                          </p:spTgt>
                                        </p:tgtEl>
                                      </p:cBhvr>
                                      <p:to x="100000" y="100000"/>
                                    </p:animScale>
                                  </p:childTnLst>
                                </p:cTn>
                              </p:par>
                            </p:childTnLst>
                          </p:cTn>
                        </p:par>
                      </p:childTnLst>
                    </p:cTn>
                  </p:par>
                  <p:par>
                    <p:cTn id="273" fill="hold">
                      <p:stCondLst>
                        <p:cond delay="indefinite"/>
                      </p:stCondLst>
                      <p:childTnLst>
                        <p:par>
                          <p:cTn id="274" fill="hold">
                            <p:stCondLst>
                              <p:cond delay="0"/>
                            </p:stCondLst>
                            <p:childTnLst>
                              <p:par>
                                <p:cTn id="275" presetID="26" presetClass="entr" presetSubtype="0" fill="hold" nodeType="clickEffect">
                                  <p:stCondLst>
                                    <p:cond delay="0"/>
                                  </p:stCondLst>
                                  <p:childTnLst>
                                    <p:set>
                                      <p:cBhvr>
                                        <p:cTn id="276" dur="1" fill="hold">
                                          <p:stCondLst>
                                            <p:cond delay="0"/>
                                          </p:stCondLst>
                                        </p:cTn>
                                        <p:tgtEl>
                                          <p:spTgt spid="4">
                                            <p:txEl>
                                              <p:pRg st="2" end="2"/>
                                            </p:txEl>
                                          </p:spTgt>
                                        </p:tgtEl>
                                        <p:attrNameLst>
                                          <p:attrName>style.visibility</p:attrName>
                                        </p:attrNameLst>
                                      </p:cBhvr>
                                      <p:to>
                                        <p:strVal val="visible"/>
                                      </p:to>
                                    </p:set>
                                    <p:animEffect transition="in" filter="wipe(down)">
                                      <p:cBhvr>
                                        <p:cTn id="277" dur="580">
                                          <p:stCondLst>
                                            <p:cond delay="0"/>
                                          </p:stCondLst>
                                        </p:cTn>
                                        <p:tgtEl>
                                          <p:spTgt spid="4">
                                            <p:txEl>
                                              <p:pRg st="2" end="2"/>
                                            </p:txEl>
                                          </p:spTgt>
                                        </p:tgtEl>
                                      </p:cBhvr>
                                    </p:animEffect>
                                    <p:anim calcmode="lin" valueType="num">
                                      <p:cBhvr>
                                        <p:cTn id="27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7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8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8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8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283" dur="26">
                                          <p:stCondLst>
                                            <p:cond delay="650"/>
                                          </p:stCondLst>
                                        </p:cTn>
                                        <p:tgtEl>
                                          <p:spTgt spid="4">
                                            <p:txEl>
                                              <p:pRg st="2" end="2"/>
                                            </p:txEl>
                                          </p:spTgt>
                                        </p:tgtEl>
                                      </p:cBhvr>
                                      <p:to x="100000" y="60000"/>
                                    </p:animScale>
                                    <p:animScale>
                                      <p:cBhvr>
                                        <p:cTn id="284" dur="166" decel="50000">
                                          <p:stCondLst>
                                            <p:cond delay="676"/>
                                          </p:stCondLst>
                                        </p:cTn>
                                        <p:tgtEl>
                                          <p:spTgt spid="4">
                                            <p:txEl>
                                              <p:pRg st="2" end="2"/>
                                            </p:txEl>
                                          </p:spTgt>
                                        </p:tgtEl>
                                      </p:cBhvr>
                                      <p:to x="100000" y="100000"/>
                                    </p:animScale>
                                    <p:animScale>
                                      <p:cBhvr>
                                        <p:cTn id="285" dur="26">
                                          <p:stCondLst>
                                            <p:cond delay="1312"/>
                                          </p:stCondLst>
                                        </p:cTn>
                                        <p:tgtEl>
                                          <p:spTgt spid="4">
                                            <p:txEl>
                                              <p:pRg st="2" end="2"/>
                                            </p:txEl>
                                          </p:spTgt>
                                        </p:tgtEl>
                                      </p:cBhvr>
                                      <p:to x="100000" y="80000"/>
                                    </p:animScale>
                                    <p:animScale>
                                      <p:cBhvr>
                                        <p:cTn id="286" dur="166" decel="50000">
                                          <p:stCondLst>
                                            <p:cond delay="1338"/>
                                          </p:stCondLst>
                                        </p:cTn>
                                        <p:tgtEl>
                                          <p:spTgt spid="4">
                                            <p:txEl>
                                              <p:pRg st="2" end="2"/>
                                            </p:txEl>
                                          </p:spTgt>
                                        </p:tgtEl>
                                      </p:cBhvr>
                                      <p:to x="100000" y="100000"/>
                                    </p:animScale>
                                    <p:animScale>
                                      <p:cBhvr>
                                        <p:cTn id="287" dur="26">
                                          <p:stCondLst>
                                            <p:cond delay="1642"/>
                                          </p:stCondLst>
                                        </p:cTn>
                                        <p:tgtEl>
                                          <p:spTgt spid="4">
                                            <p:txEl>
                                              <p:pRg st="2" end="2"/>
                                            </p:txEl>
                                          </p:spTgt>
                                        </p:tgtEl>
                                      </p:cBhvr>
                                      <p:to x="100000" y="90000"/>
                                    </p:animScale>
                                    <p:animScale>
                                      <p:cBhvr>
                                        <p:cTn id="288" dur="166" decel="50000">
                                          <p:stCondLst>
                                            <p:cond delay="1668"/>
                                          </p:stCondLst>
                                        </p:cTn>
                                        <p:tgtEl>
                                          <p:spTgt spid="4">
                                            <p:txEl>
                                              <p:pRg st="2" end="2"/>
                                            </p:txEl>
                                          </p:spTgt>
                                        </p:tgtEl>
                                      </p:cBhvr>
                                      <p:to x="100000" y="100000"/>
                                    </p:animScale>
                                    <p:animScale>
                                      <p:cBhvr>
                                        <p:cTn id="289" dur="26">
                                          <p:stCondLst>
                                            <p:cond delay="1808"/>
                                          </p:stCondLst>
                                        </p:cTn>
                                        <p:tgtEl>
                                          <p:spTgt spid="4">
                                            <p:txEl>
                                              <p:pRg st="2" end="2"/>
                                            </p:txEl>
                                          </p:spTgt>
                                        </p:tgtEl>
                                      </p:cBhvr>
                                      <p:to x="100000" y="95000"/>
                                    </p:animScale>
                                    <p:animScale>
                                      <p:cBhvr>
                                        <p:cTn id="290" dur="166" decel="50000">
                                          <p:stCondLst>
                                            <p:cond delay="1834"/>
                                          </p:stCondLst>
                                        </p:cTn>
                                        <p:tgtEl>
                                          <p:spTgt spid="4">
                                            <p:txEl>
                                              <p:pRg st="2" end="2"/>
                                            </p:txEl>
                                          </p:spTgt>
                                        </p:tgtEl>
                                      </p:cBhvr>
                                      <p:to x="100000" y="100000"/>
                                    </p:animScale>
                                  </p:childTnLst>
                                </p:cTn>
                              </p:par>
                            </p:childTnLst>
                          </p:cTn>
                        </p:par>
                      </p:childTnLst>
                    </p:cTn>
                  </p:par>
                  <p:par>
                    <p:cTn id="291" fill="hold">
                      <p:stCondLst>
                        <p:cond delay="indefinite"/>
                      </p:stCondLst>
                      <p:childTnLst>
                        <p:par>
                          <p:cTn id="292" fill="hold">
                            <p:stCondLst>
                              <p:cond delay="0"/>
                            </p:stCondLst>
                            <p:childTnLst>
                              <p:par>
                                <p:cTn id="293" presetID="26" presetClass="entr" presetSubtype="0" fill="hold" nodeType="clickEffect">
                                  <p:stCondLst>
                                    <p:cond delay="0"/>
                                  </p:stCondLst>
                                  <p:childTnLst>
                                    <p:set>
                                      <p:cBhvr>
                                        <p:cTn id="294" dur="1" fill="hold">
                                          <p:stCondLst>
                                            <p:cond delay="0"/>
                                          </p:stCondLst>
                                        </p:cTn>
                                        <p:tgtEl>
                                          <p:spTgt spid="4">
                                            <p:txEl>
                                              <p:pRg st="3" end="3"/>
                                            </p:txEl>
                                          </p:spTgt>
                                        </p:tgtEl>
                                        <p:attrNameLst>
                                          <p:attrName>style.visibility</p:attrName>
                                        </p:attrNameLst>
                                      </p:cBhvr>
                                      <p:to>
                                        <p:strVal val="visible"/>
                                      </p:to>
                                    </p:set>
                                    <p:animEffect transition="in" filter="wipe(down)">
                                      <p:cBhvr>
                                        <p:cTn id="295" dur="580">
                                          <p:stCondLst>
                                            <p:cond delay="0"/>
                                          </p:stCondLst>
                                        </p:cTn>
                                        <p:tgtEl>
                                          <p:spTgt spid="4">
                                            <p:txEl>
                                              <p:pRg st="3" end="3"/>
                                            </p:txEl>
                                          </p:spTgt>
                                        </p:tgtEl>
                                      </p:cBhvr>
                                    </p:animEffect>
                                    <p:anim calcmode="lin" valueType="num">
                                      <p:cBhvr>
                                        <p:cTn id="29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301" dur="26">
                                          <p:stCondLst>
                                            <p:cond delay="650"/>
                                          </p:stCondLst>
                                        </p:cTn>
                                        <p:tgtEl>
                                          <p:spTgt spid="4">
                                            <p:txEl>
                                              <p:pRg st="3" end="3"/>
                                            </p:txEl>
                                          </p:spTgt>
                                        </p:tgtEl>
                                      </p:cBhvr>
                                      <p:to x="100000" y="60000"/>
                                    </p:animScale>
                                    <p:animScale>
                                      <p:cBhvr>
                                        <p:cTn id="302" dur="166" decel="50000">
                                          <p:stCondLst>
                                            <p:cond delay="676"/>
                                          </p:stCondLst>
                                        </p:cTn>
                                        <p:tgtEl>
                                          <p:spTgt spid="4">
                                            <p:txEl>
                                              <p:pRg st="3" end="3"/>
                                            </p:txEl>
                                          </p:spTgt>
                                        </p:tgtEl>
                                      </p:cBhvr>
                                      <p:to x="100000" y="100000"/>
                                    </p:animScale>
                                    <p:animScale>
                                      <p:cBhvr>
                                        <p:cTn id="303" dur="26">
                                          <p:stCondLst>
                                            <p:cond delay="1312"/>
                                          </p:stCondLst>
                                        </p:cTn>
                                        <p:tgtEl>
                                          <p:spTgt spid="4">
                                            <p:txEl>
                                              <p:pRg st="3" end="3"/>
                                            </p:txEl>
                                          </p:spTgt>
                                        </p:tgtEl>
                                      </p:cBhvr>
                                      <p:to x="100000" y="80000"/>
                                    </p:animScale>
                                    <p:animScale>
                                      <p:cBhvr>
                                        <p:cTn id="304" dur="166" decel="50000">
                                          <p:stCondLst>
                                            <p:cond delay="1338"/>
                                          </p:stCondLst>
                                        </p:cTn>
                                        <p:tgtEl>
                                          <p:spTgt spid="4">
                                            <p:txEl>
                                              <p:pRg st="3" end="3"/>
                                            </p:txEl>
                                          </p:spTgt>
                                        </p:tgtEl>
                                      </p:cBhvr>
                                      <p:to x="100000" y="100000"/>
                                    </p:animScale>
                                    <p:animScale>
                                      <p:cBhvr>
                                        <p:cTn id="305" dur="26">
                                          <p:stCondLst>
                                            <p:cond delay="1642"/>
                                          </p:stCondLst>
                                        </p:cTn>
                                        <p:tgtEl>
                                          <p:spTgt spid="4">
                                            <p:txEl>
                                              <p:pRg st="3" end="3"/>
                                            </p:txEl>
                                          </p:spTgt>
                                        </p:tgtEl>
                                      </p:cBhvr>
                                      <p:to x="100000" y="90000"/>
                                    </p:animScale>
                                    <p:animScale>
                                      <p:cBhvr>
                                        <p:cTn id="306" dur="166" decel="50000">
                                          <p:stCondLst>
                                            <p:cond delay="1668"/>
                                          </p:stCondLst>
                                        </p:cTn>
                                        <p:tgtEl>
                                          <p:spTgt spid="4">
                                            <p:txEl>
                                              <p:pRg st="3" end="3"/>
                                            </p:txEl>
                                          </p:spTgt>
                                        </p:tgtEl>
                                      </p:cBhvr>
                                      <p:to x="100000" y="100000"/>
                                    </p:animScale>
                                    <p:animScale>
                                      <p:cBhvr>
                                        <p:cTn id="307" dur="26">
                                          <p:stCondLst>
                                            <p:cond delay="1808"/>
                                          </p:stCondLst>
                                        </p:cTn>
                                        <p:tgtEl>
                                          <p:spTgt spid="4">
                                            <p:txEl>
                                              <p:pRg st="3" end="3"/>
                                            </p:txEl>
                                          </p:spTgt>
                                        </p:tgtEl>
                                      </p:cBhvr>
                                      <p:to x="100000" y="95000"/>
                                    </p:animScale>
                                    <p:animScale>
                                      <p:cBhvr>
                                        <p:cTn id="308" dur="166" decel="50000">
                                          <p:stCondLst>
                                            <p:cond delay="1834"/>
                                          </p:stCondLst>
                                        </p:cTn>
                                        <p:tgtEl>
                                          <p:spTgt spid="4">
                                            <p:txEl>
                                              <p:pRg st="3" end="3"/>
                                            </p:txEl>
                                          </p:spTgt>
                                        </p:tgtEl>
                                      </p:cBhvr>
                                      <p:to x="100000" y="100000"/>
                                    </p:animScale>
                                  </p:childTnLst>
                                </p:cTn>
                              </p:par>
                            </p:childTnLst>
                          </p:cTn>
                        </p:par>
                      </p:childTnLst>
                    </p:cTn>
                  </p:par>
                  <p:par>
                    <p:cTn id="309" fill="hold">
                      <p:stCondLst>
                        <p:cond delay="indefinite"/>
                      </p:stCondLst>
                      <p:childTnLst>
                        <p:par>
                          <p:cTn id="310" fill="hold">
                            <p:stCondLst>
                              <p:cond delay="0"/>
                            </p:stCondLst>
                            <p:childTnLst>
                              <p:par>
                                <p:cTn id="311" presetID="26" presetClass="entr" presetSubtype="0" fill="hold" nodeType="clickEffect">
                                  <p:stCondLst>
                                    <p:cond delay="0"/>
                                  </p:stCondLst>
                                  <p:childTnLst>
                                    <p:set>
                                      <p:cBhvr>
                                        <p:cTn id="312" dur="1" fill="hold">
                                          <p:stCondLst>
                                            <p:cond delay="0"/>
                                          </p:stCondLst>
                                        </p:cTn>
                                        <p:tgtEl>
                                          <p:spTgt spid="4">
                                            <p:txEl>
                                              <p:pRg st="4" end="4"/>
                                            </p:txEl>
                                          </p:spTgt>
                                        </p:tgtEl>
                                        <p:attrNameLst>
                                          <p:attrName>style.visibility</p:attrName>
                                        </p:attrNameLst>
                                      </p:cBhvr>
                                      <p:to>
                                        <p:strVal val="visible"/>
                                      </p:to>
                                    </p:set>
                                    <p:animEffect transition="in" filter="wipe(down)">
                                      <p:cBhvr>
                                        <p:cTn id="313" dur="580">
                                          <p:stCondLst>
                                            <p:cond delay="0"/>
                                          </p:stCondLst>
                                        </p:cTn>
                                        <p:tgtEl>
                                          <p:spTgt spid="4">
                                            <p:txEl>
                                              <p:pRg st="4" end="4"/>
                                            </p:txEl>
                                          </p:spTgt>
                                        </p:tgtEl>
                                      </p:cBhvr>
                                    </p:animEffect>
                                    <p:anim calcmode="lin" valueType="num">
                                      <p:cBhvr>
                                        <p:cTn id="314"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315"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316"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317"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318"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319" dur="26">
                                          <p:stCondLst>
                                            <p:cond delay="650"/>
                                          </p:stCondLst>
                                        </p:cTn>
                                        <p:tgtEl>
                                          <p:spTgt spid="4">
                                            <p:txEl>
                                              <p:pRg st="4" end="4"/>
                                            </p:txEl>
                                          </p:spTgt>
                                        </p:tgtEl>
                                      </p:cBhvr>
                                      <p:to x="100000" y="60000"/>
                                    </p:animScale>
                                    <p:animScale>
                                      <p:cBhvr>
                                        <p:cTn id="320" dur="166" decel="50000">
                                          <p:stCondLst>
                                            <p:cond delay="676"/>
                                          </p:stCondLst>
                                        </p:cTn>
                                        <p:tgtEl>
                                          <p:spTgt spid="4">
                                            <p:txEl>
                                              <p:pRg st="4" end="4"/>
                                            </p:txEl>
                                          </p:spTgt>
                                        </p:tgtEl>
                                      </p:cBhvr>
                                      <p:to x="100000" y="100000"/>
                                    </p:animScale>
                                    <p:animScale>
                                      <p:cBhvr>
                                        <p:cTn id="321" dur="26">
                                          <p:stCondLst>
                                            <p:cond delay="1312"/>
                                          </p:stCondLst>
                                        </p:cTn>
                                        <p:tgtEl>
                                          <p:spTgt spid="4">
                                            <p:txEl>
                                              <p:pRg st="4" end="4"/>
                                            </p:txEl>
                                          </p:spTgt>
                                        </p:tgtEl>
                                      </p:cBhvr>
                                      <p:to x="100000" y="80000"/>
                                    </p:animScale>
                                    <p:animScale>
                                      <p:cBhvr>
                                        <p:cTn id="322" dur="166" decel="50000">
                                          <p:stCondLst>
                                            <p:cond delay="1338"/>
                                          </p:stCondLst>
                                        </p:cTn>
                                        <p:tgtEl>
                                          <p:spTgt spid="4">
                                            <p:txEl>
                                              <p:pRg st="4" end="4"/>
                                            </p:txEl>
                                          </p:spTgt>
                                        </p:tgtEl>
                                      </p:cBhvr>
                                      <p:to x="100000" y="100000"/>
                                    </p:animScale>
                                    <p:animScale>
                                      <p:cBhvr>
                                        <p:cTn id="323" dur="26">
                                          <p:stCondLst>
                                            <p:cond delay="1642"/>
                                          </p:stCondLst>
                                        </p:cTn>
                                        <p:tgtEl>
                                          <p:spTgt spid="4">
                                            <p:txEl>
                                              <p:pRg st="4" end="4"/>
                                            </p:txEl>
                                          </p:spTgt>
                                        </p:tgtEl>
                                      </p:cBhvr>
                                      <p:to x="100000" y="90000"/>
                                    </p:animScale>
                                    <p:animScale>
                                      <p:cBhvr>
                                        <p:cTn id="324" dur="166" decel="50000">
                                          <p:stCondLst>
                                            <p:cond delay="1668"/>
                                          </p:stCondLst>
                                        </p:cTn>
                                        <p:tgtEl>
                                          <p:spTgt spid="4">
                                            <p:txEl>
                                              <p:pRg st="4" end="4"/>
                                            </p:txEl>
                                          </p:spTgt>
                                        </p:tgtEl>
                                      </p:cBhvr>
                                      <p:to x="100000" y="100000"/>
                                    </p:animScale>
                                    <p:animScale>
                                      <p:cBhvr>
                                        <p:cTn id="325" dur="26">
                                          <p:stCondLst>
                                            <p:cond delay="1808"/>
                                          </p:stCondLst>
                                        </p:cTn>
                                        <p:tgtEl>
                                          <p:spTgt spid="4">
                                            <p:txEl>
                                              <p:pRg st="4" end="4"/>
                                            </p:txEl>
                                          </p:spTgt>
                                        </p:tgtEl>
                                      </p:cBhvr>
                                      <p:to x="100000" y="95000"/>
                                    </p:animScale>
                                    <p:animScale>
                                      <p:cBhvr>
                                        <p:cTn id="326" dur="166" decel="50000">
                                          <p:stCondLst>
                                            <p:cond delay="1834"/>
                                          </p:stCondLst>
                                        </p:cTn>
                                        <p:tgtEl>
                                          <p:spTgt spid="4">
                                            <p:txEl>
                                              <p:pRg st="4" end="4"/>
                                            </p:txEl>
                                          </p:spTgt>
                                        </p:tgtEl>
                                      </p:cBhvr>
                                      <p:to x="100000" y="100000"/>
                                    </p:animScale>
                                  </p:childTnLst>
                                </p:cTn>
                              </p:par>
                            </p:childTnLst>
                          </p:cTn>
                        </p:par>
                      </p:childTnLst>
                    </p:cTn>
                  </p:par>
                  <p:par>
                    <p:cTn id="327" fill="hold">
                      <p:stCondLst>
                        <p:cond delay="indefinite"/>
                      </p:stCondLst>
                      <p:childTnLst>
                        <p:par>
                          <p:cTn id="328" fill="hold">
                            <p:stCondLst>
                              <p:cond delay="0"/>
                            </p:stCondLst>
                            <p:childTnLst>
                              <p:par>
                                <p:cTn id="329" presetID="26" presetClass="entr" presetSubtype="0" fill="hold" nodeType="clickEffect">
                                  <p:stCondLst>
                                    <p:cond delay="0"/>
                                  </p:stCondLst>
                                  <p:childTnLst>
                                    <p:set>
                                      <p:cBhvr>
                                        <p:cTn id="330" dur="1" fill="hold">
                                          <p:stCondLst>
                                            <p:cond delay="0"/>
                                          </p:stCondLst>
                                        </p:cTn>
                                        <p:tgtEl>
                                          <p:spTgt spid="4">
                                            <p:txEl>
                                              <p:pRg st="5" end="5"/>
                                            </p:txEl>
                                          </p:spTgt>
                                        </p:tgtEl>
                                        <p:attrNameLst>
                                          <p:attrName>style.visibility</p:attrName>
                                        </p:attrNameLst>
                                      </p:cBhvr>
                                      <p:to>
                                        <p:strVal val="visible"/>
                                      </p:to>
                                    </p:set>
                                    <p:animEffect transition="in" filter="wipe(down)">
                                      <p:cBhvr>
                                        <p:cTn id="331" dur="580">
                                          <p:stCondLst>
                                            <p:cond delay="0"/>
                                          </p:stCondLst>
                                        </p:cTn>
                                        <p:tgtEl>
                                          <p:spTgt spid="4">
                                            <p:txEl>
                                              <p:pRg st="5" end="5"/>
                                            </p:txEl>
                                          </p:spTgt>
                                        </p:tgtEl>
                                      </p:cBhvr>
                                    </p:animEffect>
                                    <p:anim calcmode="lin" valueType="num">
                                      <p:cBhvr>
                                        <p:cTn id="332"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333"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334"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335"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336"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337" dur="26">
                                          <p:stCondLst>
                                            <p:cond delay="650"/>
                                          </p:stCondLst>
                                        </p:cTn>
                                        <p:tgtEl>
                                          <p:spTgt spid="4">
                                            <p:txEl>
                                              <p:pRg st="5" end="5"/>
                                            </p:txEl>
                                          </p:spTgt>
                                        </p:tgtEl>
                                      </p:cBhvr>
                                      <p:to x="100000" y="60000"/>
                                    </p:animScale>
                                    <p:animScale>
                                      <p:cBhvr>
                                        <p:cTn id="338" dur="166" decel="50000">
                                          <p:stCondLst>
                                            <p:cond delay="676"/>
                                          </p:stCondLst>
                                        </p:cTn>
                                        <p:tgtEl>
                                          <p:spTgt spid="4">
                                            <p:txEl>
                                              <p:pRg st="5" end="5"/>
                                            </p:txEl>
                                          </p:spTgt>
                                        </p:tgtEl>
                                      </p:cBhvr>
                                      <p:to x="100000" y="100000"/>
                                    </p:animScale>
                                    <p:animScale>
                                      <p:cBhvr>
                                        <p:cTn id="339" dur="26">
                                          <p:stCondLst>
                                            <p:cond delay="1312"/>
                                          </p:stCondLst>
                                        </p:cTn>
                                        <p:tgtEl>
                                          <p:spTgt spid="4">
                                            <p:txEl>
                                              <p:pRg st="5" end="5"/>
                                            </p:txEl>
                                          </p:spTgt>
                                        </p:tgtEl>
                                      </p:cBhvr>
                                      <p:to x="100000" y="80000"/>
                                    </p:animScale>
                                    <p:animScale>
                                      <p:cBhvr>
                                        <p:cTn id="340" dur="166" decel="50000">
                                          <p:stCondLst>
                                            <p:cond delay="1338"/>
                                          </p:stCondLst>
                                        </p:cTn>
                                        <p:tgtEl>
                                          <p:spTgt spid="4">
                                            <p:txEl>
                                              <p:pRg st="5" end="5"/>
                                            </p:txEl>
                                          </p:spTgt>
                                        </p:tgtEl>
                                      </p:cBhvr>
                                      <p:to x="100000" y="100000"/>
                                    </p:animScale>
                                    <p:animScale>
                                      <p:cBhvr>
                                        <p:cTn id="341" dur="26">
                                          <p:stCondLst>
                                            <p:cond delay="1642"/>
                                          </p:stCondLst>
                                        </p:cTn>
                                        <p:tgtEl>
                                          <p:spTgt spid="4">
                                            <p:txEl>
                                              <p:pRg st="5" end="5"/>
                                            </p:txEl>
                                          </p:spTgt>
                                        </p:tgtEl>
                                      </p:cBhvr>
                                      <p:to x="100000" y="90000"/>
                                    </p:animScale>
                                    <p:animScale>
                                      <p:cBhvr>
                                        <p:cTn id="342" dur="166" decel="50000">
                                          <p:stCondLst>
                                            <p:cond delay="1668"/>
                                          </p:stCondLst>
                                        </p:cTn>
                                        <p:tgtEl>
                                          <p:spTgt spid="4">
                                            <p:txEl>
                                              <p:pRg st="5" end="5"/>
                                            </p:txEl>
                                          </p:spTgt>
                                        </p:tgtEl>
                                      </p:cBhvr>
                                      <p:to x="100000" y="100000"/>
                                    </p:animScale>
                                    <p:animScale>
                                      <p:cBhvr>
                                        <p:cTn id="343" dur="26">
                                          <p:stCondLst>
                                            <p:cond delay="1808"/>
                                          </p:stCondLst>
                                        </p:cTn>
                                        <p:tgtEl>
                                          <p:spTgt spid="4">
                                            <p:txEl>
                                              <p:pRg st="5" end="5"/>
                                            </p:txEl>
                                          </p:spTgt>
                                        </p:tgtEl>
                                      </p:cBhvr>
                                      <p:to x="100000" y="95000"/>
                                    </p:animScale>
                                    <p:animScale>
                                      <p:cBhvr>
                                        <p:cTn id="344" dur="166" decel="50000">
                                          <p:stCondLst>
                                            <p:cond delay="1834"/>
                                          </p:stCondLst>
                                        </p:cTn>
                                        <p:tgtEl>
                                          <p:spTgt spid="4">
                                            <p:txEl>
                                              <p:pRg st="5" end="5"/>
                                            </p:txEl>
                                          </p:spTgt>
                                        </p:tgtEl>
                                      </p:cBhvr>
                                      <p:to x="100000" y="100000"/>
                                    </p:animScale>
                                  </p:childTnLst>
                                </p:cTn>
                              </p:par>
                            </p:childTnLst>
                          </p:cTn>
                        </p:par>
                      </p:childTnLst>
                    </p:cTn>
                  </p:par>
                  <p:par>
                    <p:cTn id="345" fill="hold">
                      <p:stCondLst>
                        <p:cond delay="indefinite"/>
                      </p:stCondLst>
                      <p:childTnLst>
                        <p:par>
                          <p:cTn id="346" fill="hold">
                            <p:stCondLst>
                              <p:cond delay="0"/>
                            </p:stCondLst>
                            <p:childTnLst>
                              <p:par>
                                <p:cTn id="347" presetID="26" presetClass="entr" presetSubtype="0" fill="hold" nodeType="clickEffect">
                                  <p:stCondLst>
                                    <p:cond delay="0"/>
                                  </p:stCondLst>
                                  <p:childTnLst>
                                    <p:set>
                                      <p:cBhvr>
                                        <p:cTn id="348" dur="1" fill="hold">
                                          <p:stCondLst>
                                            <p:cond delay="0"/>
                                          </p:stCondLst>
                                        </p:cTn>
                                        <p:tgtEl>
                                          <p:spTgt spid="4">
                                            <p:txEl>
                                              <p:pRg st="6" end="6"/>
                                            </p:txEl>
                                          </p:spTgt>
                                        </p:tgtEl>
                                        <p:attrNameLst>
                                          <p:attrName>style.visibility</p:attrName>
                                        </p:attrNameLst>
                                      </p:cBhvr>
                                      <p:to>
                                        <p:strVal val="visible"/>
                                      </p:to>
                                    </p:set>
                                    <p:animEffect transition="in" filter="wipe(down)">
                                      <p:cBhvr>
                                        <p:cTn id="349" dur="580">
                                          <p:stCondLst>
                                            <p:cond delay="0"/>
                                          </p:stCondLst>
                                        </p:cTn>
                                        <p:tgtEl>
                                          <p:spTgt spid="4">
                                            <p:txEl>
                                              <p:pRg st="6" end="6"/>
                                            </p:txEl>
                                          </p:spTgt>
                                        </p:tgtEl>
                                      </p:cBhvr>
                                    </p:animEffect>
                                    <p:anim calcmode="lin" valueType="num">
                                      <p:cBhvr>
                                        <p:cTn id="350"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351"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352"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353"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354"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355" dur="26">
                                          <p:stCondLst>
                                            <p:cond delay="650"/>
                                          </p:stCondLst>
                                        </p:cTn>
                                        <p:tgtEl>
                                          <p:spTgt spid="4">
                                            <p:txEl>
                                              <p:pRg st="6" end="6"/>
                                            </p:txEl>
                                          </p:spTgt>
                                        </p:tgtEl>
                                      </p:cBhvr>
                                      <p:to x="100000" y="60000"/>
                                    </p:animScale>
                                    <p:animScale>
                                      <p:cBhvr>
                                        <p:cTn id="356" dur="166" decel="50000">
                                          <p:stCondLst>
                                            <p:cond delay="676"/>
                                          </p:stCondLst>
                                        </p:cTn>
                                        <p:tgtEl>
                                          <p:spTgt spid="4">
                                            <p:txEl>
                                              <p:pRg st="6" end="6"/>
                                            </p:txEl>
                                          </p:spTgt>
                                        </p:tgtEl>
                                      </p:cBhvr>
                                      <p:to x="100000" y="100000"/>
                                    </p:animScale>
                                    <p:animScale>
                                      <p:cBhvr>
                                        <p:cTn id="357" dur="26">
                                          <p:stCondLst>
                                            <p:cond delay="1312"/>
                                          </p:stCondLst>
                                        </p:cTn>
                                        <p:tgtEl>
                                          <p:spTgt spid="4">
                                            <p:txEl>
                                              <p:pRg st="6" end="6"/>
                                            </p:txEl>
                                          </p:spTgt>
                                        </p:tgtEl>
                                      </p:cBhvr>
                                      <p:to x="100000" y="80000"/>
                                    </p:animScale>
                                    <p:animScale>
                                      <p:cBhvr>
                                        <p:cTn id="358" dur="166" decel="50000">
                                          <p:stCondLst>
                                            <p:cond delay="1338"/>
                                          </p:stCondLst>
                                        </p:cTn>
                                        <p:tgtEl>
                                          <p:spTgt spid="4">
                                            <p:txEl>
                                              <p:pRg st="6" end="6"/>
                                            </p:txEl>
                                          </p:spTgt>
                                        </p:tgtEl>
                                      </p:cBhvr>
                                      <p:to x="100000" y="100000"/>
                                    </p:animScale>
                                    <p:animScale>
                                      <p:cBhvr>
                                        <p:cTn id="359" dur="26">
                                          <p:stCondLst>
                                            <p:cond delay="1642"/>
                                          </p:stCondLst>
                                        </p:cTn>
                                        <p:tgtEl>
                                          <p:spTgt spid="4">
                                            <p:txEl>
                                              <p:pRg st="6" end="6"/>
                                            </p:txEl>
                                          </p:spTgt>
                                        </p:tgtEl>
                                      </p:cBhvr>
                                      <p:to x="100000" y="90000"/>
                                    </p:animScale>
                                    <p:animScale>
                                      <p:cBhvr>
                                        <p:cTn id="360" dur="166" decel="50000">
                                          <p:stCondLst>
                                            <p:cond delay="1668"/>
                                          </p:stCondLst>
                                        </p:cTn>
                                        <p:tgtEl>
                                          <p:spTgt spid="4">
                                            <p:txEl>
                                              <p:pRg st="6" end="6"/>
                                            </p:txEl>
                                          </p:spTgt>
                                        </p:tgtEl>
                                      </p:cBhvr>
                                      <p:to x="100000" y="100000"/>
                                    </p:animScale>
                                    <p:animScale>
                                      <p:cBhvr>
                                        <p:cTn id="361" dur="26">
                                          <p:stCondLst>
                                            <p:cond delay="1808"/>
                                          </p:stCondLst>
                                        </p:cTn>
                                        <p:tgtEl>
                                          <p:spTgt spid="4">
                                            <p:txEl>
                                              <p:pRg st="6" end="6"/>
                                            </p:txEl>
                                          </p:spTgt>
                                        </p:tgtEl>
                                      </p:cBhvr>
                                      <p:to x="100000" y="95000"/>
                                    </p:animScale>
                                    <p:animScale>
                                      <p:cBhvr>
                                        <p:cTn id="362" dur="166" decel="50000">
                                          <p:stCondLst>
                                            <p:cond delay="1834"/>
                                          </p:stCondLst>
                                        </p:cTn>
                                        <p:tgtEl>
                                          <p:spTgt spid="4">
                                            <p:txEl>
                                              <p:pRg st="6" end="6"/>
                                            </p:txEl>
                                          </p:spTgt>
                                        </p:tgtEl>
                                      </p:cBhvr>
                                      <p:to x="100000" y="100000"/>
                                    </p:animScale>
                                  </p:childTnLst>
                                </p:cTn>
                              </p:par>
                            </p:childTnLst>
                          </p:cTn>
                        </p:par>
                      </p:childTnLst>
                    </p:cTn>
                  </p:par>
                  <p:par>
                    <p:cTn id="363" fill="hold">
                      <p:stCondLst>
                        <p:cond delay="indefinite"/>
                      </p:stCondLst>
                      <p:childTnLst>
                        <p:par>
                          <p:cTn id="364" fill="hold">
                            <p:stCondLst>
                              <p:cond delay="0"/>
                            </p:stCondLst>
                            <p:childTnLst>
                              <p:par>
                                <p:cTn id="365" presetID="26" presetClass="entr" presetSubtype="0" fill="hold" nodeType="clickEffect">
                                  <p:stCondLst>
                                    <p:cond delay="0"/>
                                  </p:stCondLst>
                                  <p:childTnLst>
                                    <p:set>
                                      <p:cBhvr>
                                        <p:cTn id="366" dur="1" fill="hold">
                                          <p:stCondLst>
                                            <p:cond delay="0"/>
                                          </p:stCondLst>
                                        </p:cTn>
                                        <p:tgtEl>
                                          <p:spTgt spid="4">
                                            <p:txEl>
                                              <p:pRg st="7" end="7"/>
                                            </p:txEl>
                                          </p:spTgt>
                                        </p:tgtEl>
                                        <p:attrNameLst>
                                          <p:attrName>style.visibility</p:attrName>
                                        </p:attrNameLst>
                                      </p:cBhvr>
                                      <p:to>
                                        <p:strVal val="visible"/>
                                      </p:to>
                                    </p:set>
                                    <p:animEffect transition="in" filter="wipe(down)">
                                      <p:cBhvr>
                                        <p:cTn id="367" dur="580">
                                          <p:stCondLst>
                                            <p:cond delay="0"/>
                                          </p:stCondLst>
                                        </p:cTn>
                                        <p:tgtEl>
                                          <p:spTgt spid="4">
                                            <p:txEl>
                                              <p:pRg st="7" end="7"/>
                                            </p:txEl>
                                          </p:spTgt>
                                        </p:tgtEl>
                                      </p:cBhvr>
                                    </p:animEffect>
                                    <p:anim calcmode="lin" valueType="num">
                                      <p:cBhvr>
                                        <p:cTn id="368"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369"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370"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371"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372"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373" dur="26">
                                          <p:stCondLst>
                                            <p:cond delay="650"/>
                                          </p:stCondLst>
                                        </p:cTn>
                                        <p:tgtEl>
                                          <p:spTgt spid="4">
                                            <p:txEl>
                                              <p:pRg st="7" end="7"/>
                                            </p:txEl>
                                          </p:spTgt>
                                        </p:tgtEl>
                                      </p:cBhvr>
                                      <p:to x="100000" y="60000"/>
                                    </p:animScale>
                                    <p:animScale>
                                      <p:cBhvr>
                                        <p:cTn id="374" dur="166" decel="50000">
                                          <p:stCondLst>
                                            <p:cond delay="676"/>
                                          </p:stCondLst>
                                        </p:cTn>
                                        <p:tgtEl>
                                          <p:spTgt spid="4">
                                            <p:txEl>
                                              <p:pRg st="7" end="7"/>
                                            </p:txEl>
                                          </p:spTgt>
                                        </p:tgtEl>
                                      </p:cBhvr>
                                      <p:to x="100000" y="100000"/>
                                    </p:animScale>
                                    <p:animScale>
                                      <p:cBhvr>
                                        <p:cTn id="375" dur="26">
                                          <p:stCondLst>
                                            <p:cond delay="1312"/>
                                          </p:stCondLst>
                                        </p:cTn>
                                        <p:tgtEl>
                                          <p:spTgt spid="4">
                                            <p:txEl>
                                              <p:pRg st="7" end="7"/>
                                            </p:txEl>
                                          </p:spTgt>
                                        </p:tgtEl>
                                      </p:cBhvr>
                                      <p:to x="100000" y="80000"/>
                                    </p:animScale>
                                    <p:animScale>
                                      <p:cBhvr>
                                        <p:cTn id="376" dur="166" decel="50000">
                                          <p:stCondLst>
                                            <p:cond delay="1338"/>
                                          </p:stCondLst>
                                        </p:cTn>
                                        <p:tgtEl>
                                          <p:spTgt spid="4">
                                            <p:txEl>
                                              <p:pRg st="7" end="7"/>
                                            </p:txEl>
                                          </p:spTgt>
                                        </p:tgtEl>
                                      </p:cBhvr>
                                      <p:to x="100000" y="100000"/>
                                    </p:animScale>
                                    <p:animScale>
                                      <p:cBhvr>
                                        <p:cTn id="377" dur="26">
                                          <p:stCondLst>
                                            <p:cond delay="1642"/>
                                          </p:stCondLst>
                                        </p:cTn>
                                        <p:tgtEl>
                                          <p:spTgt spid="4">
                                            <p:txEl>
                                              <p:pRg st="7" end="7"/>
                                            </p:txEl>
                                          </p:spTgt>
                                        </p:tgtEl>
                                      </p:cBhvr>
                                      <p:to x="100000" y="90000"/>
                                    </p:animScale>
                                    <p:animScale>
                                      <p:cBhvr>
                                        <p:cTn id="378" dur="166" decel="50000">
                                          <p:stCondLst>
                                            <p:cond delay="1668"/>
                                          </p:stCondLst>
                                        </p:cTn>
                                        <p:tgtEl>
                                          <p:spTgt spid="4">
                                            <p:txEl>
                                              <p:pRg st="7" end="7"/>
                                            </p:txEl>
                                          </p:spTgt>
                                        </p:tgtEl>
                                      </p:cBhvr>
                                      <p:to x="100000" y="100000"/>
                                    </p:animScale>
                                    <p:animScale>
                                      <p:cBhvr>
                                        <p:cTn id="379" dur="26">
                                          <p:stCondLst>
                                            <p:cond delay="1808"/>
                                          </p:stCondLst>
                                        </p:cTn>
                                        <p:tgtEl>
                                          <p:spTgt spid="4">
                                            <p:txEl>
                                              <p:pRg st="7" end="7"/>
                                            </p:txEl>
                                          </p:spTgt>
                                        </p:tgtEl>
                                      </p:cBhvr>
                                      <p:to x="100000" y="95000"/>
                                    </p:animScale>
                                    <p:animScale>
                                      <p:cBhvr>
                                        <p:cTn id="380" dur="166" decel="50000">
                                          <p:stCondLst>
                                            <p:cond delay="1834"/>
                                          </p:stCondLst>
                                        </p:cTn>
                                        <p:tgtEl>
                                          <p:spTgt spid="4">
                                            <p:txEl>
                                              <p:pRg st="7" end="7"/>
                                            </p:txEl>
                                          </p:spTgt>
                                        </p:tgtEl>
                                      </p:cBhvr>
                                      <p:to x="100000" y="100000"/>
                                    </p:animScale>
                                  </p:childTnLst>
                                </p:cTn>
                              </p:par>
                            </p:childTnLst>
                          </p:cTn>
                        </p:par>
                      </p:childTnLst>
                    </p:cTn>
                  </p:par>
                  <p:par>
                    <p:cTn id="381" fill="hold">
                      <p:stCondLst>
                        <p:cond delay="indefinite"/>
                      </p:stCondLst>
                      <p:childTnLst>
                        <p:par>
                          <p:cTn id="382" fill="hold">
                            <p:stCondLst>
                              <p:cond delay="0"/>
                            </p:stCondLst>
                            <p:childTnLst>
                              <p:par>
                                <p:cTn id="383" presetID="26" presetClass="entr" presetSubtype="0" fill="hold" nodeType="clickEffect">
                                  <p:stCondLst>
                                    <p:cond delay="0"/>
                                  </p:stCondLst>
                                  <p:childTnLst>
                                    <p:set>
                                      <p:cBhvr>
                                        <p:cTn id="384" dur="1" fill="hold">
                                          <p:stCondLst>
                                            <p:cond delay="0"/>
                                          </p:stCondLst>
                                        </p:cTn>
                                        <p:tgtEl>
                                          <p:spTgt spid="4">
                                            <p:txEl>
                                              <p:pRg st="8" end="8"/>
                                            </p:txEl>
                                          </p:spTgt>
                                        </p:tgtEl>
                                        <p:attrNameLst>
                                          <p:attrName>style.visibility</p:attrName>
                                        </p:attrNameLst>
                                      </p:cBhvr>
                                      <p:to>
                                        <p:strVal val="visible"/>
                                      </p:to>
                                    </p:set>
                                    <p:animEffect transition="in" filter="wipe(down)">
                                      <p:cBhvr>
                                        <p:cTn id="385" dur="580">
                                          <p:stCondLst>
                                            <p:cond delay="0"/>
                                          </p:stCondLst>
                                        </p:cTn>
                                        <p:tgtEl>
                                          <p:spTgt spid="4">
                                            <p:txEl>
                                              <p:pRg st="8" end="8"/>
                                            </p:txEl>
                                          </p:spTgt>
                                        </p:tgtEl>
                                      </p:cBhvr>
                                    </p:animEffect>
                                    <p:anim calcmode="lin" valueType="num">
                                      <p:cBhvr>
                                        <p:cTn id="386"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387"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388"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389"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390"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391" dur="26">
                                          <p:stCondLst>
                                            <p:cond delay="650"/>
                                          </p:stCondLst>
                                        </p:cTn>
                                        <p:tgtEl>
                                          <p:spTgt spid="4">
                                            <p:txEl>
                                              <p:pRg st="8" end="8"/>
                                            </p:txEl>
                                          </p:spTgt>
                                        </p:tgtEl>
                                      </p:cBhvr>
                                      <p:to x="100000" y="60000"/>
                                    </p:animScale>
                                    <p:animScale>
                                      <p:cBhvr>
                                        <p:cTn id="392" dur="166" decel="50000">
                                          <p:stCondLst>
                                            <p:cond delay="676"/>
                                          </p:stCondLst>
                                        </p:cTn>
                                        <p:tgtEl>
                                          <p:spTgt spid="4">
                                            <p:txEl>
                                              <p:pRg st="8" end="8"/>
                                            </p:txEl>
                                          </p:spTgt>
                                        </p:tgtEl>
                                      </p:cBhvr>
                                      <p:to x="100000" y="100000"/>
                                    </p:animScale>
                                    <p:animScale>
                                      <p:cBhvr>
                                        <p:cTn id="393" dur="26">
                                          <p:stCondLst>
                                            <p:cond delay="1312"/>
                                          </p:stCondLst>
                                        </p:cTn>
                                        <p:tgtEl>
                                          <p:spTgt spid="4">
                                            <p:txEl>
                                              <p:pRg st="8" end="8"/>
                                            </p:txEl>
                                          </p:spTgt>
                                        </p:tgtEl>
                                      </p:cBhvr>
                                      <p:to x="100000" y="80000"/>
                                    </p:animScale>
                                    <p:animScale>
                                      <p:cBhvr>
                                        <p:cTn id="394" dur="166" decel="50000">
                                          <p:stCondLst>
                                            <p:cond delay="1338"/>
                                          </p:stCondLst>
                                        </p:cTn>
                                        <p:tgtEl>
                                          <p:spTgt spid="4">
                                            <p:txEl>
                                              <p:pRg st="8" end="8"/>
                                            </p:txEl>
                                          </p:spTgt>
                                        </p:tgtEl>
                                      </p:cBhvr>
                                      <p:to x="100000" y="100000"/>
                                    </p:animScale>
                                    <p:animScale>
                                      <p:cBhvr>
                                        <p:cTn id="395" dur="26">
                                          <p:stCondLst>
                                            <p:cond delay="1642"/>
                                          </p:stCondLst>
                                        </p:cTn>
                                        <p:tgtEl>
                                          <p:spTgt spid="4">
                                            <p:txEl>
                                              <p:pRg st="8" end="8"/>
                                            </p:txEl>
                                          </p:spTgt>
                                        </p:tgtEl>
                                      </p:cBhvr>
                                      <p:to x="100000" y="90000"/>
                                    </p:animScale>
                                    <p:animScale>
                                      <p:cBhvr>
                                        <p:cTn id="396" dur="166" decel="50000">
                                          <p:stCondLst>
                                            <p:cond delay="1668"/>
                                          </p:stCondLst>
                                        </p:cTn>
                                        <p:tgtEl>
                                          <p:spTgt spid="4">
                                            <p:txEl>
                                              <p:pRg st="8" end="8"/>
                                            </p:txEl>
                                          </p:spTgt>
                                        </p:tgtEl>
                                      </p:cBhvr>
                                      <p:to x="100000" y="100000"/>
                                    </p:animScale>
                                    <p:animScale>
                                      <p:cBhvr>
                                        <p:cTn id="397" dur="26">
                                          <p:stCondLst>
                                            <p:cond delay="1808"/>
                                          </p:stCondLst>
                                        </p:cTn>
                                        <p:tgtEl>
                                          <p:spTgt spid="4">
                                            <p:txEl>
                                              <p:pRg st="8" end="8"/>
                                            </p:txEl>
                                          </p:spTgt>
                                        </p:tgtEl>
                                      </p:cBhvr>
                                      <p:to x="100000" y="95000"/>
                                    </p:animScale>
                                    <p:animScale>
                                      <p:cBhvr>
                                        <p:cTn id="398" dur="166" decel="50000">
                                          <p:stCondLst>
                                            <p:cond delay="1834"/>
                                          </p:stCondLst>
                                        </p:cTn>
                                        <p:tgtEl>
                                          <p:spTgt spid="4">
                                            <p:txEl>
                                              <p:pRg st="8" end="8"/>
                                            </p:txEl>
                                          </p:spTgt>
                                        </p:tgtEl>
                                      </p:cBhvr>
                                      <p:to x="100000" y="100000"/>
                                    </p:animScale>
                                  </p:childTnLst>
                                </p:cTn>
                              </p:par>
                            </p:childTnLst>
                          </p:cTn>
                        </p:par>
                      </p:childTnLst>
                    </p:cTn>
                  </p:par>
                  <p:par>
                    <p:cTn id="399" fill="hold">
                      <p:stCondLst>
                        <p:cond delay="indefinite"/>
                      </p:stCondLst>
                      <p:childTnLst>
                        <p:par>
                          <p:cTn id="400" fill="hold">
                            <p:stCondLst>
                              <p:cond delay="0"/>
                            </p:stCondLst>
                            <p:childTnLst>
                              <p:par>
                                <p:cTn id="401" presetID="26" presetClass="entr" presetSubtype="0" fill="hold" nodeType="clickEffect">
                                  <p:stCondLst>
                                    <p:cond delay="0"/>
                                  </p:stCondLst>
                                  <p:childTnLst>
                                    <p:set>
                                      <p:cBhvr>
                                        <p:cTn id="402" dur="1" fill="hold">
                                          <p:stCondLst>
                                            <p:cond delay="0"/>
                                          </p:stCondLst>
                                        </p:cTn>
                                        <p:tgtEl>
                                          <p:spTgt spid="4">
                                            <p:txEl>
                                              <p:pRg st="9" end="9"/>
                                            </p:txEl>
                                          </p:spTgt>
                                        </p:tgtEl>
                                        <p:attrNameLst>
                                          <p:attrName>style.visibility</p:attrName>
                                        </p:attrNameLst>
                                      </p:cBhvr>
                                      <p:to>
                                        <p:strVal val="visible"/>
                                      </p:to>
                                    </p:set>
                                    <p:animEffect transition="in" filter="wipe(down)">
                                      <p:cBhvr>
                                        <p:cTn id="403" dur="580">
                                          <p:stCondLst>
                                            <p:cond delay="0"/>
                                          </p:stCondLst>
                                        </p:cTn>
                                        <p:tgtEl>
                                          <p:spTgt spid="4">
                                            <p:txEl>
                                              <p:pRg st="9" end="9"/>
                                            </p:txEl>
                                          </p:spTgt>
                                        </p:tgtEl>
                                      </p:cBhvr>
                                    </p:animEffect>
                                    <p:anim calcmode="lin" valueType="num">
                                      <p:cBhvr>
                                        <p:cTn id="404" dur="1822" tmFilter="0,0; 0.14,0.36; 0.43,0.73; 0.71,0.91; 1.0,1.0">
                                          <p:stCondLst>
                                            <p:cond delay="0"/>
                                          </p:stCondLst>
                                        </p:cTn>
                                        <p:tgtEl>
                                          <p:spTgt spid="4">
                                            <p:txEl>
                                              <p:pRg st="9" end="9"/>
                                            </p:txEl>
                                          </p:spTgt>
                                        </p:tgtEl>
                                        <p:attrNameLst>
                                          <p:attrName>ppt_x</p:attrName>
                                        </p:attrNameLst>
                                      </p:cBhvr>
                                      <p:tavLst>
                                        <p:tav tm="0">
                                          <p:val>
                                            <p:strVal val="#ppt_x-0.25"/>
                                          </p:val>
                                        </p:tav>
                                        <p:tav tm="100000">
                                          <p:val>
                                            <p:strVal val="#ppt_x"/>
                                          </p:val>
                                        </p:tav>
                                      </p:tavLst>
                                    </p:anim>
                                    <p:anim calcmode="lin" valueType="num">
                                      <p:cBhvr>
                                        <p:cTn id="405" dur="664" tmFilter="0.0,0.0; 0.25,0.07; 0.50,0.2; 0.75,0.467; 1.0,1.0">
                                          <p:stCondLst>
                                            <p:cond delay="0"/>
                                          </p:stCondLst>
                                        </p:cTn>
                                        <p:tgtEl>
                                          <p:spTgt spid="4">
                                            <p:txEl>
                                              <p:pRg st="9" end="9"/>
                                            </p:txEl>
                                          </p:spTgt>
                                        </p:tgtEl>
                                        <p:attrNameLst>
                                          <p:attrName>ppt_y</p:attrName>
                                        </p:attrNameLst>
                                      </p:cBhvr>
                                      <p:tavLst>
                                        <p:tav tm="0" fmla="#ppt_y-sin(pi*$)/3">
                                          <p:val>
                                            <p:fltVal val="0.5"/>
                                          </p:val>
                                        </p:tav>
                                        <p:tav tm="100000">
                                          <p:val>
                                            <p:fltVal val="1"/>
                                          </p:val>
                                        </p:tav>
                                      </p:tavLst>
                                    </p:anim>
                                    <p:anim calcmode="lin" valueType="num">
                                      <p:cBhvr>
                                        <p:cTn id="406" dur="664" tmFilter="0, 0; 0.125,0.2665; 0.25,0.4; 0.375,0.465; 0.5,0.5;  0.625,0.535; 0.75,0.6; 0.875,0.7335; 1,1">
                                          <p:stCondLst>
                                            <p:cond delay="664"/>
                                          </p:stCondLst>
                                        </p:cTn>
                                        <p:tgtEl>
                                          <p:spTgt spid="4">
                                            <p:txEl>
                                              <p:pRg st="9" end="9"/>
                                            </p:txEl>
                                          </p:spTgt>
                                        </p:tgtEl>
                                        <p:attrNameLst>
                                          <p:attrName>ppt_y</p:attrName>
                                        </p:attrNameLst>
                                      </p:cBhvr>
                                      <p:tavLst>
                                        <p:tav tm="0" fmla="#ppt_y-sin(pi*$)/9">
                                          <p:val>
                                            <p:fltVal val="0"/>
                                          </p:val>
                                        </p:tav>
                                        <p:tav tm="100000">
                                          <p:val>
                                            <p:fltVal val="1"/>
                                          </p:val>
                                        </p:tav>
                                      </p:tavLst>
                                    </p:anim>
                                    <p:anim calcmode="lin" valueType="num">
                                      <p:cBhvr>
                                        <p:cTn id="407" dur="332" tmFilter="0, 0; 0.125,0.2665; 0.25,0.4; 0.375,0.465; 0.5,0.5;  0.625,0.535; 0.75,0.6; 0.875,0.7335; 1,1">
                                          <p:stCondLst>
                                            <p:cond delay="1324"/>
                                          </p:stCondLst>
                                        </p:cTn>
                                        <p:tgtEl>
                                          <p:spTgt spid="4">
                                            <p:txEl>
                                              <p:pRg st="9" end="9"/>
                                            </p:txEl>
                                          </p:spTgt>
                                        </p:tgtEl>
                                        <p:attrNameLst>
                                          <p:attrName>ppt_y</p:attrName>
                                        </p:attrNameLst>
                                      </p:cBhvr>
                                      <p:tavLst>
                                        <p:tav tm="0" fmla="#ppt_y-sin(pi*$)/27">
                                          <p:val>
                                            <p:fltVal val="0"/>
                                          </p:val>
                                        </p:tav>
                                        <p:tav tm="100000">
                                          <p:val>
                                            <p:fltVal val="1"/>
                                          </p:val>
                                        </p:tav>
                                      </p:tavLst>
                                    </p:anim>
                                    <p:anim calcmode="lin" valueType="num">
                                      <p:cBhvr>
                                        <p:cTn id="408" dur="164" tmFilter="0, 0; 0.125,0.2665; 0.25,0.4; 0.375,0.465; 0.5,0.5;  0.625,0.535; 0.75,0.6; 0.875,0.7335; 1,1">
                                          <p:stCondLst>
                                            <p:cond delay="1656"/>
                                          </p:stCondLst>
                                        </p:cTn>
                                        <p:tgtEl>
                                          <p:spTgt spid="4">
                                            <p:txEl>
                                              <p:pRg st="9" end="9"/>
                                            </p:txEl>
                                          </p:spTgt>
                                        </p:tgtEl>
                                        <p:attrNameLst>
                                          <p:attrName>ppt_y</p:attrName>
                                        </p:attrNameLst>
                                      </p:cBhvr>
                                      <p:tavLst>
                                        <p:tav tm="0" fmla="#ppt_y-sin(pi*$)/81">
                                          <p:val>
                                            <p:fltVal val="0"/>
                                          </p:val>
                                        </p:tav>
                                        <p:tav tm="100000">
                                          <p:val>
                                            <p:fltVal val="1"/>
                                          </p:val>
                                        </p:tav>
                                      </p:tavLst>
                                    </p:anim>
                                    <p:animScale>
                                      <p:cBhvr>
                                        <p:cTn id="409" dur="26">
                                          <p:stCondLst>
                                            <p:cond delay="650"/>
                                          </p:stCondLst>
                                        </p:cTn>
                                        <p:tgtEl>
                                          <p:spTgt spid="4">
                                            <p:txEl>
                                              <p:pRg st="9" end="9"/>
                                            </p:txEl>
                                          </p:spTgt>
                                        </p:tgtEl>
                                      </p:cBhvr>
                                      <p:to x="100000" y="60000"/>
                                    </p:animScale>
                                    <p:animScale>
                                      <p:cBhvr>
                                        <p:cTn id="410" dur="166" decel="50000">
                                          <p:stCondLst>
                                            <p:cond delay="676"/>
                                          </p:stCondLst>
                                        </p:cTn>
                                        <p:tgtEl>
                                          <p:spTgt spid="4">
                                            <p:txEl>
                                              <p:pRg st="9" end="9"/>
                                            </p:txEl>
                                          </p:spTgt>
                                        </p:tgtEl>
                                      </p:cBhvr>
                                      <p:to x="100000" y="100000"/>
                                    </p:animScale>
                                    <p:animScale>
                                      <p:cBhvr>
                                        <p:cTn id="411" dur="26">
                                          <p:stCondLst>
                                            <p:cond delay="1312"/>
                                          </p:stCondLst>
                                        </p:cTn>
                                        <p:tgtEl>
                                          <p:spTgt spid="4">
                                            <p:txEl>
                                              <p:pRg st="9" end="9"/>
                                            </p:txEl>
                                          </p:spTgt>
                                        </p:tgtEl>
                                      </p:cBhvr>
                                      <p:to x="100000" y="80000"/>
                                    </p:animScale>
                                    <p:animScale>
                                      <p:cBhvr>
                                        <p:cTn id="412" dur="166" decel="50000">
                                          <p:stCondLst>
                                            <p:cond delay="1338"/>
                                          </p:stCondLst>
                                        </p:cTn>
                                        <p:tgtEl>
                                          <p:spTgt spid="4">
                                            <p:txEl>
                                              <p:pRg st="9" end="9"/>
                                            </p:txEl>
                                          </p:spTgt>
                                        </p:tgtEl>
                                      </p:cBhvr>
                                      <p:to x="100000" y="100000"/>
                                    </p:animScale>
                                    <p:animScale>
                                      <p:cBhvr>
                                        <p:cTn id="413" dur="26">
                                          <p:stCondLst>
                                            <p:cond delay="1642"/>
                                          </p:stCondLst>
                                        </p:cTn>
                                        <p:tgtEl>
                                          <p:spTgt spid="4">
                                            <p:txEl>
                                              <p:pRg st="9" end="9"/>
                                            </p:txEl>
                                          </p:spTgt>
                                        </p:tgtEl>
                                      </p:cBhvr>
                                      <p:to x="100000" y="90000"/>
                                    </p:animScale>
                                    <p:animScale>
                                      <p:cBhvr>
                                        <p:cTn id="414" dur="166" decel="50000">
                                          <p:stCondLst>
                                            <p:cond delay="1668"/>
                                          </p:stCondLst>
                                        </p:cTn>
                                        <p:tgtEl>
                                          <p:spTgt spid="4">
                                            <p:txEl>
                                              <p:pRg st="9" end="9"/>
                                            </p:txEl>
                                          </p:spTgt>
                                        </p:tgtEl>
                                      </p:cBhvr>
                                      <p:to x="100000" y="100000"/>
                                    </p:animScale>
                                    <p:animScale>
                                      <p:cBhvr>
                                        <p:cTn id="415" dur="26">
                                          <p:stCondLst>
                                            <p:cond delay="1808"/>
                                          </p:stCondLst>
                                        </p:cTn>
                                        <p:tgtEl>
                                          <p:spTgt spid="4">
                                            <p:txEl>
                                              <p:pRg st="9" end="9"/>
                                            </p:txEl>
                                          </p:spTgt>
                                        </p:tgtEl>
                                      </p:cBhvr>
                                      <p:to x="100000" y="95000"/>
                                    </p:animScale>
                                    <p:animScale>
                                      <p:cBhvr>
                                        <p:cTn id="416" dur="166" decel="50000">
                                          <p:stCondLst>
                                            <p:cond delay="1834"/>
                                          </p:stCondLst>
                                        </p:cTn>
                                        <p:tgtEl>
                                          <p:spTgt spid="4">
                                            <p:txEl>
                                              <p:pRg st="9" end="9"/>
                                            </p:txEl>
                                          </p:spTgt>
                                        </p:tgtEl>
                                      </p:cBhvr>
                                      <p:to x="100000" y="100000"/>
                                    </p:animScale>
                                  </p:childTnLst>
                                </p:cTn>
                              </p:par>
                            </p:childTnLst>
                          </p:cTn>
                        </p:par>
                      </p:childTnLst>
                    </p:cTn>
                  </p:par>
                  <p:par>
                    <p:cTn id="417" fill="hold">
                      <p:stCondLst>
                        <p:cond delay="indefinite"/>
                      </p:stCondLst>
                      <p:childTnLst>
                        <p:par>
                          <p:cTn id="418" fill="hold">
                            <p:stCondLst>
                              <p:cond delay="0"/>
                            </p:stCondLst>
                            <p:childTnLst>
                              <p:par>
                                <p:cTn id="419" presetID="26" presetClass="entr" presetSubtype="0" fill="hold" nodeType="clickEffect">
                                  <p:stCondLst>
                                    <p:cond delay="0"/>
                                  </p:stCondLst>
                                  <p:childTnLst>
                                    <p:set>
                                      <p:cBhvr>
                                        <p:cTn id="420" dur="1" fill="hold">
                                          <p:stCondLst>
                                            <p:cond delay="0"/>
                                          </p:stCondLst>
                                        </p:cTn>
                                        <p:tgtEl>
                                          <p:spTgt spid="4">
                                            <p:txEl>
                                              <p:pRg st="10" end="10"/>
                                            </p:txEl>
                                          </p:spTgt>
                                        </p:tgtEl>
                                        <p:attrNameLst>
                                          <p:attrName>style.visibility</p:attrName>
                                        </p:attrNameLst>
                                      </p:cBhvr>
                                      <p:to>
                                        <p:strVal val="visible"/>
                                      </p:to>
                                    </p:set>
                                    <p:animEffect transition="in" filter="wipe(down)">
                                      <p:cBhvr>
                                        <p:cTn id="421" dur="580">
                                          <p:stCondLst>
                                            <p:cond delay="0"/>
                                          </p:stCondLst>
                                        </p:cTn>
                                        <p:tgtEl>
                                          <p:spTgt spid="4">
                                            <p:txEl>
                                              <p:pRg st="10" end="10"/>
                                            </p:txEl>
                                          </p:spTgt>
                                        </p:tgtEl>
                                      </p:cBhvr>
                                    </p:animEffect>
                                    <p:anim calcmode="lin" valueType="num">
                                      <p:cBhvr>
                                        <p:cTn id="422" dur="1822" tmFilter="0,0; 0.14,0.36; 0.43,0.73; 0.71,0.91; 1.0,1.0">
                                          <p:stCondLst>
                                            <p:cond delay="0"/>
                                          </p:stCondLst>
                                        </p:cTn>
                                        <p:tgtEl>
                                          <p:spTgt spid="4">
                                            <p:txEl>
                                              <p:pRg st="10" end="10"/>
                                            </p:txEl>
                                          </p:spTgt>
                                        </p:tgtEl>
                                        <p:attrNameLst>
                                          <p:attrName>ppt_x</p:attrName>
                                        </p:attrNameLst>
                                      </p:cBhvr>
                                      <p:tavLst>
                                        <p:tav tm="0">
                                          <p:val>
                                            <p:strVal val="#ppt_x-0.25"/>
                                          </p:val>
                                        </p:tav>
                                        <p:tav tm="100000">
                                          <p:val>
                                            <p:strVal val="#ppt_x"/>
                                          </p:val>
                                        </p:tav>
                                      </p:tavLst>
                                    </p:anim>
                                    <p:anim calcmode="lin" valueType="num">
                                      <p:cBhvr>
                                        <p:cTn id="423" dur="664" tmFilter="0.0,0.0; 0.25,0.07; 0.50,0.2; 0.75,0.467; 1.0,1.0">
                                          <p:stCondLst>
                                            <p:cond delay="0"/>
                                          </p:stCondLst>
                                        </p:cTn>
                                        <p:tgtEl>
                                          <p:spTgt spid="4">
                                            <p:txEl>
                                              <p:pRg st="10" end="10"/>
                                            </p:txEl>
                                          </p:spTgt>
                                        </p:tgtEl>
                                        <p:attrNameLst>
                                          <p:attrName>ppt_y</p:attrName>
                                        </p:attrNameLst>
                                      </p:cBhvr>
                                      <p:tavLst>
                                        <p:tav tm="0" fmla="#ppt_y-sin(pi*$)/3">
                                          <p:val>
                                            <p:fltVal val="0.5"/>
                                          </p:val>
                                        </p:tav>
                                        <p:tav tm="100000">
                                          <p:val>
                                            <p:fltVal val="1"/>
                                          </p:val>
                                        </p:tav>
                                      </p:tavLst>
                                    </p:anim>
                                    <p:anim calcmode="lin" valueType="num">
                                      <p:cBhvr>
                                        <p:cTn id="424" dur="664" tmFilter="0, 0; 0.125,0.2665; 0.25,0.4; 0.375,0.465; 0.5,0.5;  0.625,0.535; 0.75,0.6; 0.875,0.7335; 1,1">
                                          <p:stCondLst>
                                            <p:cond delay="664"/>
                                          </p:stCondLst>
                                        </p:cTn>
                                        <p:tgtEl>
                                          <p:spTgt spid="4">
                                            <p:txEl>
                                              <p:pRg st="10" end="10"/>
                                            </p:txEl>
                                          </p:spTgt>
                                        </p:tgtEl>
                                        <p:attrNameLst>
                                          <p:attrName>ppt_y</p:attrName>
                                        </p:attrNameLst>
                                      </p:cBhvr>
                                      <p:tavLst>
                                        <p:tav tm="0" fmla="#ppt_y-sin(pi*$)/9">
                                          <p:val>
                                            <p:fltVal val="0"/>
                                          </p:val>
                                        </p:tav>
                                        <p:tav tm="100000">
                                          <p:val>
                                            <p:fltVal val="1"/>
                                          </p:val>
                                        </p:tav>
                                      </p:tavLst>
                                    </p:anim>
                                    <p:anim calcmode="lin" valueType="num">
                                      <p:cBhvr>
                                        <p:cTn id="425" dur="332" tmFilter="0, 0; 0.125,0.2665; 0.25,0.4; 0.375,0.465; 0.5,0.5;  0.625,0.535; 0.75,0.6; 0.875,0.7335; 1,1">
                                          <p:stCondLst>
                                            <p:cond delay="1324"/>
                                          </p:stCondLst>
                                        </p:cTn>
                                        <p:tgtEl>
                                          <p:spTgt spid="4">
                                            <p:txEl>
                                              <p:pRg st="10" end="10"/>
                                            </p:txEl>
                                          </p:spTgt>
                                        </p:tgtEl>
                                        <p:attrNameLst>
                                          <p:attrName>ppt_y</p:attrName>
                                        </p:attrNameLst>
                                      </p:cBhvr>
                                      <p:tavLst>
                                        <p:tav tm="0" fmla="#ppt_y-sin(pi*$)/27">
                                          <p:val>
                                            <p:fltVal val="0"/>
                                          </p:val>
                                        </p:tav>
                                        <p:tav tm="100000">
                                          <p:val>
                                            <p:fltVal val="1"/>
                                          </p:val>
                                        </p:tav>
                                      </p:tavLst>
                                    </p:anim>
                                    <p:anim calcmode="lin" valueType="num">
                                      <p:cBhvr>
                                        <p:cTn id="426" dur="164" tmFilter="0, 0; 0.125,0.2665; 0.25,0.4; 0.375,0.465; 0.5,0.5;  0.625,0.535; 0.75,0.6; 0.875,0.7335; 1,1">
                                          <p:stCondLst>
                                            <p:cond delay="1656"/>
                                          </p:stCondLst>
                                        </p:cTn>
                                        <p:tgtEl>
                                          <p:spTgt spid="4">
                                            <p:txEl>
                                              <p:pRg st="10" end="10"/>
                                            </p:txEl>
                                          </p:spTgt>
                                        </p:tgtEl>
                                        <p:attrNameLst>
                                          <p:attrName>ppt_y</p:attrName>
                                        </p:attrNameLst>
                                      </p:cBhvr>
                                      <p:tavLst>
                                        <p:tav tm="0" fmla="#ppt_y-sin(pi*$)/81">
                                          <p:val>
                                            <p:fltVal val="0"/>
                                          </p:val>
                                        </p:tav>
                                        <p:tav tm="100000">
                                          <p:val>
                                            <p:fltVal val="1"/>
                                          </p:val>
                                        </p:tav>
                                      </p:tavLst>
                                    </p:anim>
                                    <p:animScale>
                                      <p:cBhvr>
                                        <p:cTn id="427" dur="26">
                                          <p:stCondLst>
                                            <p:cond delay="650"/>
                                          </p:stCondLst>
                                        </p:cTn>
                                        <p:tgtEl>
                                          <p:spTgt spid="4">
                                            <p:txEl>
                                              <p:pRg st="10" end="10"/>
                                            </p:txEl>
                                          </p:spTgt>
                                        </p:tgtEl>
                                      </p:cBhvr>
                                      <p:to x="100000" y="60000"/>
                                    </p:animScale>
                                    <p:animScale>
                                      <p:cBhvr>
                                        <p:cTn id="428" dur="166" decel="50000">
                                          <p:stCondLst>
                                            <p:cond delay="676"/>
                                          </p:stCondLst>
                                        </p:cTn>
                                        <p:tgtEl>
                                          <p:spTgt spid="4">
                                            <p:txEl>
                                              <p:pRg st="10" end="10"/>
                                            </p:txEl>
                                          </p:spTgt>
                                        </p:tgtEl>
                                      </p:cBhvr>
                                      <p:to x="100000" y="100000"/>
                                    </p:animScale>
                                    <p:animScale>
                                      <p:cBhvr>
                                        <p:cTn id="429" dur="26">
                                          <p:stCondLst>
                                            <p:cond delay="1312"/>
                                          </p:stCondLst>
                                        </p:cTn>
                                        <p:tgtEl>
                                          <p:spTgt spid="4">
                                            <p:txEl>
                                              <p:pRg st="10" end="10"/>
                                            </p:txEl>
                                          </p:spTgt>
                                        </p:tgtEl>
                                      </p:cBhvr>
                                      <p:to x="100000" y="80000"/>
                                    </p:animScale>
                                    <p:animScale>
                                      <p:cBhvr>
                                        <p:cTn id="430" dur="166" decel="50000">
                                          <p:stCondLst>
                                            <p:cond delay="1338"/>
                                          </p:stCondLst>
                                        </p:cTn>
                                        <p:tgtEl>
                                          <p:spTgt spid="4">
                                            <p:txEl>
                                              <p:pRg st="10" end="10"/>
                                            </p:txEl>
                                          </p:spTgt>
                                        </p:tgtEl>
                                      </p:cBhvr>
                                      <p:to x="100000" y="100000"/>
                                    </p:animScale>
                                    <p:animScale>
                                      <p:cBhvr>
                                        <p:cTn id="431" dur="26">
                                          <p:stCondLst>
                                            <p:cond delay="1642"/>
                                          </p:stCondLst>
                                        </p:cTn>
                                        <p:tgtEl>
                                          <p:spTgt spid="4">
                                            <p:txEl>
                                              <p:pRg st="10" end="10"/>
                                            </p:txEl>
                                          </p:spTgt>
                                        </p:tgtEl>
                                      </p:cBhvr>
                                      <p:to x="100000" y="90000"/>
                                    </p:animScale>
                                    <p:animScale>
                                      <p:cBhvr>
                                        <p:cTn id="432" dur="166" decel="50000">
                                          <p:stCondLst>
                                            <p:cond delay="1668"/>
                                          </p:stCondLst>
                                        </p:cTn>
                                        <p:tgtEl>
                                          <p:spTgt spid="4">
                                            <p:txEl>
                                              <p:pRg st="10" end="10"/>
                                            </p:txEl>
                                          </p:spTgt>
                                        </p:tgtEl>
                                      </p:cBhvr>
                                      <p:to x="100000" y="100000"/>
                                    </p:animScale>
                                    <p:animScale>
                                      <p:cBhvr>
                                        <p:cTn id="433" dur="26">
                                          <p:stCondLst>
                                            <p:cond delay="1808"/>
                                          </p:stCondLst>
                                        </p:cTn>
                                        <p:tgtEl>
                                          <p:spTgt spid="4">
                                            <p:txEl>
                                              <p:pRg st="10" end="10"/>
                                            </p:txEl>
                                          </p:spTgt>
                                        </p:tgtEl>
                                      </p:cBhvr>
                                      <p:to x="100000" y="95000"/>
                                    </p:animScale>
                                    <p:animScale>
                                      <p:cBhvr>
                                        <p:cTn id="434" dur="166" decel="50000">
                                          <p:stCondLst>
                                            <p:cond delay="1834"/>
                                          </p:stCondLst>
                                        </p:cTn>
                                        <p:tgtEl>
                                          <p:spTgt spid="4">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مسئولیتهای یک مسئول کمیته:</a:t>
            </a:r>
            <a:endParaRPr lang="en-US" dirty="0"/>
          </a:p>
        </p:txBody>
      </p:sp>
      <p:sp>
        <p:nvSpPr>
          <p:cNvPr id="3" name="Content Placeholder 2"/>
          <p:cNvSpPr>
            <a:spLocks noGrp="1"/>
          </p:cNvSpPr>
          <p:nvPr>
            <p:ph idx="1"/>
          </p:nvPr>
        </p:nvSpPr>
        <p:spPr>
          <a:xfrm>
            <a:off x="5181600" y="1066800"/>
            <a:ext cx="3733800" cy="5181600"/>
          </a:xfrm>
        </p:spPr>
        <p:txBody>
          <a:bodyPr>
            <a:normAutofit lnSpcReduction="10000"/>
          </a:bodyPr>
          <a:lstStyle/>
          <a:p>
            <a:pPr algn="just" rtl="1">
              <a:buNone/>
            </a:pPr>
            <a:r>
              <a:rPr lang="fa-IR" sz="2000" dirty="0" smtClean="0">
                <a:cs typeface="B Titr" pitchFamily="2" charset="-78"/>
              </a:rPr>
              <a:t>25- حفظ گمنامی شخصی خود در خدمات</a:t>
            </a:r>
          </a:p>
          <a:p>
            <a:pPr algn="just" rtl="1">
              <a:buNone/>
            </a:pPr>
            <a:r>
              <a:rPr lang="fa-IR" sz="2000" dirty="0" smtClean="0">
                <a:cs typeface="B Titr" pitchFamily="2" charset="-78"/>
              </a:rPr>
              <a:t>26- ایجاد یک رابطه باز و صمیمانه با  اعضای کمیته </a:t>
            </a:r>
            <a:r>
              <a:rPr lang="fa-IR" sz="2000" smtClean="0">
                <a:cs typeface="B Titr" pitchFamily="2" charset="-78"/>
              </a:rPr>
              <a:t>و ساختار </a:t>
            </a:r>
            <a:r>
              <a:rPr lang="fa-IR" sz="2000" dirty="0" smtClean="0">
                <a:cs typeface="B Titr" pitchFamily="2" charset="-78"/>
              </a:rPr>
              <a:t>خدماتی</a:t>
            </a:r>
          </a:p>
          <a:p>
            <a:pPr algn="just" rtl="1">
              <a:buNone/>
            </a:pPr>
            <a:r>
              <a:rPr lang="fa-IR" sz="2000" dirty="0" smtClean="0">
                <a:cs typeface="B Titr" pitchFamily="2" charset="-78"/>
              </a:rPr>
              <a:t>27- ارتباط با همه بصورت مداوم</a:t>
            </a:r>
          </a:p>
          <a:p>
            <a:pPr algn="just" rtl="1">
              <a:buNone/>
            </a:pPr>
            <a:r>
              <a:rPr lang="fa-IR" sz="2000" dirty="0" smtClean="0">
                <a:cs typeface="B Titr" pitchFamily="2" charset="-78"/>
              </a:rPr>
              <a:t>28- ارتباط شفاف و صادقانه</a:t>
            </a:r>
          </a:p>
          <a:p>
            <a:pPr algn="just" rtl="1">
              <a:buNone/>
            </a:pPr>
            <a:r>
              <a:rPr lang="fa-IR" sz="2000" dirty="0" smtClean="0">
                <a:cs typeface="B Titr" pitchFamily="2" charset="-78"/>
              </a:rPr>
              <a:t>29- در نظر گرفتن تمام سلیقه ها در خدمت</a:t>
            </a:r>
          </a:p>
          <a:p>
            <a:pPr algn="just" rtl="1">
              <a:buNone/>
            </a:pPr>
            <a:r>
              <a:rPr lang="fa-IR" sz="2000" dirty="0" smtClean="0">
                <a:cs typeface="B Titr" pitchFamily="2" charset="-78"/>
              </a:rPr>
              <a:t>30- درخواست از همه برای اعلام نظر</a:t>
            </a:r>
          </a:p>
          <a:p>
            <a:pPr algn="just" rtl="1">
              <a:buNone/>
            </a:pPr>
            <a:r>
              <a:rPr lang="fa-IR" sz="2000" dirty="0" smtClean="0">
                <a:cs typeface="B Titr" pitchFamily="2" charset="-78"/>
              </a:rPr>
              <a:t>31-  دقت و توجه به عقاید دیگران</a:t>
            </a:r>
          </a:p>
          <a:p>
            <a:pPr algn="just" rtl="1">
              <a:buNone/>
            </a:pPr>
            <a:r>
              <a:rPr lang="fa-IR" sz="2000" dirty="0" smtClean="0">
                <a:cs typeface="B Titr" pitchFamily="2" charset="-78"/>
              </a:rPr>
              <a:t>32- خودداری از انجام خدمات خام یا بررسی نشده</a:t>
            </a:r>
          </a:p>
          <a:p>
            <a:pPr algn="just" rtl="1">
              <a:buNone/>
            </a:pPr>
            <a:r>
              <a:rPr lang="fa-IR" sz="2000" dirty="0" smtClean="0">
                <a:cs typeface="B Titr" pitchFamily="2" charset="-78"/>
              </a:rPr>
              <a:t>33- خدمت بدون ترس</a:t>
            </a:r>
          </a:p>
          <a:p>
            <a:pPr algn="just" rtl="1">
              <a:buNone/>
            </a:pPr>
            <a:r>
              <a:rPr lang="fa-IR" sz="2000" dirty="0" smtClean="0">
                <a:cs typeface="B Titr" pitchFamily="2" charset="-78"/>
              </a:rPr>
              <a:t>34- احترام به تک تک اعضا</a:t>
            </a:r>
          </a:p>
          <a:p>
            <a:pPr algn="just" rtl="1">
              <a:buNone/>
            </a:pPr>
            <a:r>
              <a:rPr lang="fa-IR" sz="2000" dirty="0" smtClean="0">
                <a:cs typeface="B Titr" pitchFamily="2" charset="-78"/>
              </a:rPr>
              <a:t>35- بازبینی خود در حین خدمت</a:t>
            </a:r>
          </a:p>
        </p:txBody>
      </p:sp>
      <p:sp>
        <p:nvSpPr>
          <p:cNvPr id="4" name="Content Placeholder 2"/>
          <p:cNvSpPr txBox="1">
            <a:spLocks/>
          </p:cNvSpPr>
          <p:nvPr/>
        </p:nvSpPr>
        <p:spPr>
          <a:xfrm>
            <a:off x="990600" y="1066800"/>
            <a:ext cx="3733800" cy="5181600"/>
          </a:xfrm>
          <a:prstGeom prst="rect">
            <a:avLst/>
          </a:prstGeom>
        </p:spPr>
        <p:txBody>
          <a:bodyPr>
            <a:normAutofit/>
          </a:bodyPr>
          <a:lstStyle/>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rPr>
              <a:t>36-</a:t>
            </a: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 بررسی  اشتباهات شخصی و کمیته ای در حین خدمت</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dirty="0" smtClean="0">
                <a:cs typeface="B Titr" pitchFamily="2" charset="-78"/>
              </a:rPr>
              <a:t>37- ارائه تجربه خود به دیگران</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38- استفاده خردمندانه و محتاطانه از پول و منابع </a:t>
            </a:r>
            <a:r>
              <a:rPr kumimoji="0" lang="en-US" sz="2000" b="0" i="0" u="none" strike="noStrike" kern="1200" cap="none" spc="0" normalizeH="0" noProof="0" dirty="0" smtClean="0">
                <a:ln>
                  <a:noFill/>
                </a:ln>
                <a:solidFill>
                  <a:schemeClr val="tx1"/>
                </a:solidFill>
                <a:effectLst/>
                <a:uLnTx/>
                <a:uFillTx/>
                <a:latin typeface="+mn-lt"/>
                <a:ea typeface="+mn-ea"/>
                <a:cs typeface="B Titr" pitchFamily="2" charset="-78"/>
              </a:rPr>
              <a:t>NA</a:t>
            </a:r>
            <a:endPar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endParaRP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dirty="0" smtClean="0">
                <a:cs typeface="B Titr" pitchFamily="2" charset="-78"/>
              </a:rPr>
              <a:t>39- جلوگیری از هر گونه سبکسری در خدمات</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40- اجتناب از به هدر رفتن منابع</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dirty="0" smtClean="0">
                <a:cs typeface="B Titr" pitchFamily="2" charset="-78"/>
              </a:rPr>
              <a:t>41- اولویت بندی برای ارائه خدمات</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42- از خود گذشتگی</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dirty="0" smtClean="0">
                <a:cs typeface="B Titr" pitchFamily="2" charset="-78"/>
              </a:rPr>
              <a:t>43- عشق بلاعوض</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rPr>
              <a:t>44- خدمت آگاهانه</a:t>
            </a: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lang="fa-IR" sz="2000" dirty="0" smtClean="0">
                <a:cs typeface="B Titr" pitchFamily="2" charset="-78"/>
              </a:rPr>
              <a:t>45- در نظر گرفتن رأی اعتماد که به او داده شده است.</a:t>
            </a:r>
            <a:endParaRPr kumimoji="0" lang="fa-IR" sz="2000" b="0" i="0" u="none" strike="noStrike" kern="1200" cap="none" spc="0" normalizeH="0" noProof="0" dirty="0" smtClean="0">
              <a:ln>
                <a:noFill/>
              </a:ln>
              <a:solidFill>
                <a:schemeClr val="tx1"/>
              </a:solidFill>
              <a:effectLst/>
              <a:uLnTx/>
              <a:uFillTx/>
              <a:latin typeface="+mn-lt"/>
              <a:ea typeface="+mn-ea"/>
              <a:cs typeface="B Titr" pitchFamily="2" charset="-78"/>
            </a:endParaRPr>
          </a:p>
          <a:p>
            <a:pPr marL="365760" marR="0" lvl="0" indent="-283464" algn="just" defTabSz="914400" rtl="1" eaLnBrk="1" fontAlgn="auto" latinLnBrk="0" hangingPunct="1">
              <a:lnSpc>
                <a:spcPct val="100000"/>
              </a:lnSpc>
              <a:spcBef>
                <a:spcPts val="600"/>
              </a:spcBef>
              <a:spcAft>
                <a:spcPts val="0"/>
              </a:spcAft>
              <a:buClr>
                <a:schemeClr val="accent1"/>
              </a:buClr>
              <a:buSzPct val="80000"/>
              <a:buFont typeface="Wingdings 2"/>
              <a:buNone/>
              <a:tabLst/>
              <a:defRPr/>
            </a:pPr>
            <a:endParaRPr kumimoji="0" lang="fa-IR" sz="2000" b="0" i="0" u="none" strike="noStrike" kern="1200" cap="none" spc="0" normalizeH="0" baseline="0" noProof="0" dirty="0" smtClean="0">
              <a:ln>
                <a:noFill/>
              </a:ln>
              <a:solidFill>
                <a:schemeClr val="tx1"/>
              </a:solidFill>
              <a:effectLst/>
              <a:uLnTx/>
              <a:uFillTx/>
              <a:latin typeface="+mn-lt"/>
              <a:ea typeface="+mn-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nodeType="clickEffect">
                                  <p:stCondLst>
                                    <p:cond delay="0"/>
                                  </p:stCondLst>
                                  <p:childTnLst>
                                    <p:set>
                                      <p:cBhvr>
                                        <p:cTn id="204" dur="1" fill="hold">
                                          <p:stCondLst>
                                            <p:cond delay="0"/>
                                          </p:stCondLst>
                                        </p:cTn>
                                        <p:tgtEl>
                                          <p:spTgt spid="4">
                                            <p:txEl>
                                              <p:pRg st="0" end="0"/>
                                            </p:txEl>
                                          </p:spTgt>
                                        </p:tgtEl>
                                        <p:attrNameLst>
                                          <p:attrName>style.visibility</p:attrName>
                                        </p:attrNameLst>
                                      </p:cBhvr>
                                      <p:to>
                                        <p:strVal val="visible"/>
                                      </p:to>
                                    </p:set>
                                    <p:animEffect transition="in" filter="wipe(down)">
                                      <p:cBhvr>
                                        <p:cTn id="205" dur="580">
                                          <p:stCondLst>
                                            <p:cond delay="0"/>
                                          </p:stCondLst>
                                        </p:cTn>
                                        <p:tgtEl>
                                          <p:spTgt spid="4">
                                            <p:txEl>
                                              <p:pRg st="0" end="0"/>
                                            </p:txEl>
                                          </p:spTgt>
                                        </p:tgtEl>
                                      </p:cBhvr>
                                    </p:animEffect>
                                    <p:anim calcmode="lin" valueType="num">
                                      <p:cBhvr>
                                        <p:cTn id="20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4">
                                            <p:txEl>
                                              <p:pRg st="0" end="0"/>
                                            </p:txEl>
                                          </p:spTgt>
                                        </p:tgtEl>
                                      </p:cBhvr>
                                      <p:to x="100000" y="60000"/>
                                    </p:animScale>
                                    <p:animScale>
                                      <p:cBhvr>
                                        <p:cTn id="212" dur="166" decel="50000">
                                          <p:stCondLst>
                                            <p:cond delay="676"/>
                                          </p:stCondLst>
                                        </p:cTn>
                                        <p:tgtEl>
                                          <p:spTgt spid="4">
                                            <p:txEl>
                                              <p:pRg st="0" end="0"/>
                                            </p:txEl>
                                          </p:spTgt>
                                        </p:tgtEl>
                                      </p:cBhvr>
                                      <p:to x="100000" y="100000"/>
                                    </p:animScale>
                                    <p:animScale>
                                      <p:cBhvr>
                                        <p:cTn id="213" dur="26">
                                          <p:stCondLst>
                                            <p:cond delay="1312"/>
                                          </p:stCondLst>
                                        </p:cTn>
                                        <p:tgtEl>
                                          <p:spTgt spid="4">
                                            <p:txEl>
                                              <p:pRg st="0" end="0"/>
                                            </p:txEl>
                                          </p:spTgt>
                                        </p:tgtEl>
                                      </p:cBhvr>
                                      <p:to x="100000" y="80000"/>
                                    </p:animScale>
                                    <p:animScale>
                                      <p:cBhvr>
                                        <p:cTn id="214" dur="166" decel="50000">
                                          <p:stCondLst>
                                            <p:cond delay="1338"/>
                                          </p:stCondLst>
                                        </p:cTn>
                                        <p:tgtEl>
                                          <p:spTgt spid="4">
                                            <p:txEl>
                                              <p:pRg st="0" end="0"/>
                                            </p:txEl>
                                          </p:spTgt>
                                        </p:tgtEl>
                                      </p:cBhvr>
                                      <p:to x="100000" y="100000"/>
                                    </p:animScale>
                                    <p:animScale>
                                      <p:cBhvr>
                                        <p:cTn id="215" dur="26">
                                          <p:stCondLst>
                                            <p:cond delay="1642"/>
                                          </p:stCondLst>
                                        </p:cTn>
                                        <p:tgtEl>
                                          <p:spTgt spid="4">
                                            <p:txEl>
                                              <p:pRg st="0" end="0"/>
                                            </p:txEl>
                                          </p:spTgt>
                                        </p:tgtEl>
                                      </p:cBhvr>
                                      <p:to x="100000" y="90000"/>
                                    </p:animScale>
                                    <p:animScale>
                                      <p:cBhvr>
                                        <p:cTn id="216" dur="166" decel="50000">
                                          <p:stCondLst>
                                            <p:cond delay="1668"/>
                                          </p:stCondLst>
                                        </p:cTn>
                                        <p:tgtEl>
                                          <p:spTgt spid="4">
                                            <p:txEl>
                                              <p:pRg st="0" end="0"/>
                                            </p:txEl>
                                          </p:spTgt>
                                        </p:tgtEl>
                                      </p:cBhvr>
                                      <p:to x="100000" y="100000"/>
                                    </p:animScale>
                                    <p:animScale>
                                      <p:cBhvr>
                                        <p:cTn id="217" dur="26">
                                          <p:stCondLst>
                                            <p:cond delay="1808"/>
                                          </p:stCondLst>
                                        </p:cTn>
                                        <p:tgtEl>
                                          <p:spTgt spid="4">
                                            <p:txEl>
                                              <p:pRg st="0" end="0"/>
                                            </p:txEl>
                                          </p:spTgt>
                                        </p:tgtEl>
                                      </p:cBhvr>
                                      <p:to x="100000" y="95000"/>
                                    </p:animScale>
                                    <p:animScale>
                                      <p:cBhvr>
                                        <p:cTn id="218" dur="166" decel="50000">
                                          <p:stCondLst>
                                            <p:cond delay="1834"/>
                                          </p:stCondLst>
                                        </p:cTn>
                                        <p:tgtEl>
                                          <p:spTgt spid="4">
                                            <p:txEl>
                                              <p:pRg st="0" end="0"/>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nodeType="clickEffect">
                                  <p:stCondLst>
                                    <p:cond delay="0"/>
                                  </p:stCondLst>
                                  <p:childTnLst>
                                    <p:set>
                                      <p:cBhvr>
                                        <p:cTn id="222" dur="1" fill="hold">
                                          <p:stCondLst>
                                            <p:cond delay="0"/>
                                          </p:stCondLst>
                                        </p:cTn>
                                        <p:tgtEl>
                                          <p:spTgt spid="4">
                                            <p:txEl>
                                              <p:pRg st="1" end="1"/>
                                            </p:txEl>
                                          </p:spTgt>
                                        </p:tgtEl>
                                        <p:attrNameLst>
                                          <p:attrName>style.visibility</p:attrName>
                                        </p:attrNameLst>
                                      </p:cBhvr>
                                      <p:to>
                                        <p:strVal val="visible"/>
                                      </p:to>
                                    </p:set>
                                    <p:animEffect transition="in" filter="wipe(down)">
                                      <p:cBhvr>
                                        <p:cTn id="223" dur="580">
                                          <p:stCondLst>
                                            <p:cond delay="0"/>
                                          </p:stCondLst>
                                        </p:cTn>
                                        <p:tgtEl>
                                          <p:spTgt spid="4">
                                            <p:txEl>
                                              <p:pRg st="1" end="1"/>
                                            </p:txEl>
                                          </p:spTgt>
                                        </p:tgtEl>
                                      </p:cBhvr>
                                    </p:animEffect>
                                    <p:anim calcmode="lin" valueType="num">
                                      <p:cBhvr>
                                        <p:cTn id="2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4">
                                            <p:txEl>
                                              <p:pRg st="1" end="1"/>
                                            </p:txEl>
                                          </p:spTgt>
                                        </p:tgtEl>
                                      </p:cBhvr>
                                      <p:to x="100000" y="60000"/>
                                    </p:animScale>
                                    <p:animScale>
                                      <p:cBhvr>
                                        <p:cTn id="230" dur="166" decel="50000">
                                          <p:stCondLst>
                                            <p:cond delay="676"/>
                                          </p:stCondLst>
                                        </p:cTn>
                                        <p:tgtEl>
                                          <p:spTgt spid="4">
                                            <p:txEl>
                                              <p:pRg st="1" end="1"/>
                                            </p:txEl>
                                          </p:spTgt>
                                        </p:tgtEl>
                                      </p:cBhvr>
                                      <p:to x="100000" y="100000"/>
                                    </p:animScale>
                                    <p:animScale>
                                      <p:cBhvr>
                                        <p:cTn id="231" dur="26">
                                          <p:stCondLst>
                                            <p:cond delay="1312"/>
                                          </p:stCondLst>
                                        </p:cTn>
                                        <p:tgtEl>
                                          <p:spTgt spid="4">
                                            <p:txEl>
                                              <p:pRg st="1" end="1"/>
                                            </p:txEl>
                                          </p:spTgt>
                                        </p:tgtEl>
                                      </p:cBhvr>
                                      <p:to x="100000" y="80000"/>
                                    </p:animScale>
                                    <p:animScale>
                                      <p:cBhvr>
                                        <p:cTn id="232" dur="166" decel="50000">
                                          <p:stCondLst>
                                            <p:cond delay="1338"/>
                                          </p:stCondLst>
                                        </p:cTn>
                                        <p:tgtEl>
                                          <p:spTgt spid="4">
                                            <p:txEl>
                                              <p:pRg st="1" end="1"/>
                                            </p:txEl>
                                          </p:spTgt>
                                        </p:tgtEl>
                                      </p:cBhvr>
                                      <p:to x="100000" y="100000"/>
                                    </p:animScale>
                                    <p:animScale>
                                      <p:cBhvr>
                                        <p:cTn id="233" dur="26">
                                          <p:stCondLst>
                                            <p:cond delay="1642"/>
                                          </p:stCondLst>
                                        </p:cTn>
                                        <p:tgtEl>
                                          <p:spTgt spid="4">
                                            <p:txEl>
                                              <p:pRg st="1" end="1"/>
                                            </p:txEl>
                                          </p:spTgt>
                                        </p:tgtEl>
                                      </p:cBhvr>
                                      <p:to x="100000" y="90000"/>
                                    </p:animScale>
                                    <p:animScale>
                                      <p:cBhvr>
                                        <p:cTn id="234" dur="166" decel="50000">
                                          <p:stCondLst>
                                            <p:cond delay="1668"/>
                                          </p:stCondLst>
                                        </p:cTn>
                                        <p:tgtEl>
                                          <p:spTgt spid="4">
                                            <p:txEl>
                                              <p:pRg st="1" end="1"/>
                                            </p:txEl>
                                          </p:spTgt>
                                        </p:tgtEl>
                                      </p:cBhvr>
                                      <p:to x="100000" y="100000"/>
                                    </p:animScale>
                                    <p:animScale>
                                      <p:cBhvr>
                                        <p:cTn id="235" dur="26">
                                          <p:stCondLst>
                                            <p:cond delay="1808"/>
                                          </p:stCondLst>
                                        </p:cTn>
                                        <p:tgtEl>
                                          <p:spTgt spid="4">
                                            <p:txEl>
                                              <p:pRg st="1" end="1"/>
                                            </p:txEl>
                                          </p:spTgt>
                                        </p:tgtEl>
                                      </p:cBhvr>
                                      <p:to x="100000" y="95000"/>
                                    </p:animScale>
                                    <p:animScale>
                                      <p:cBhvr>
                                        <p:cTn id="236" dur="166" decel="50000">
                                          <p:stCondLst>
                                            <p:cond delay="1834"/>
                                          </p:stCondLst>
                                        </p:cTn>
                                        <p:tgtEl>
                                          <p:spTgt spid="4">
                                            <p:txEl>
                                              <p:pRg st="1" end="1"/>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nodeType="clickEffect">
                                  <p:stCondLst>
                                    <p:cond delay="0"/>
                                  </p:stCondLst>
                                  <p:childTnLst>
                                    <p:set>
                                      <p:cBhvr>
                                        <p:cTn id="240" dur="1" fill="hold">
                                          <p:stCondLst>
                                            <p:cond delay="0"/>
                                          </p:stCondLst>
                                        </p:cTn>
                                        <p:tgtEl>
                                          <p:spTgt spid="4">
                                            <p:txEl>
                                              <p:pRg st="2" end="2"/>
                                            </p:txEl>
                                          </p:spTgt>
                                        </p:tgtEl>
                                        <p:attrNameLst>
                                          <p:attrName>style.visibility</p:attrName>
                                        </p:attrNameLst>
                                      </p:cBhvr>
                                      <p:to>
                                        <p:strVal val="visible"/>
                                      </p:to>
                                    </p:set>
                                    <p:animEffect transition="in" filter="wipe(down)">
                                      <p:cBhvr>
                                        <p:cTn id="241" dur="580">
                                          <p:stCondLst>
                                            <p:cond delay="0"/>
                                          </p:stCondLst>
                                        </p:cTn>
                                        <p:tgtEl>
                                          <p:spTgt spid="4">
                                            <p:txEl>
                                              <p:pRg st="2" end="2"/>
                                            </p:txEl>
                                          </p:spTgt>
                                        </p:tgtEl>
                                      </p:cBhvr>
                                    </p:animEffect>
                                    <p:anim calcmode="lin" valueType="num">
                                      <p:cBhvr>
                                        <p:cTn id="242"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247" dur="26">
                                          <p:stCondLst>
                                            <p:cond delay="650"/>
                                          </p:stCondLst>
                                        </p:cTn>
                                        <p:tgtEl>
                                          <p:spTgt spid="4">
                                            <p:txEl>
                                              <p:pRg st="2" end="2"/>
                                            </p:txEl>
                                          </p:spTgt>
                                        </p:tgtEl>
                                      </p:cBhvr>
                                      <p:to x="100000" y="60000"/>
                                    </p:animScale>
                                    <p:animScale>
                                      <p:cBhvr>
                                        <p:cTn id="248" dur="166" decel="50000">
                                          <p:stCondLst>
                                            <p:cond delay="676"/>
                                          </p:stCondLst>
                                        </p:cTn>
                                        <p:tgtEl>
                                          <p:spTgt spid="4">
                                            <p:txEl>
                                              <p:pRg st="2" end="2"/>
                                            </p:txEl>
                                          </p:spTgt>
                                        </p:tgtEl>
                                      </p:cBhvr>
                                      <p:to x="100000" y="100000"/>
                                    </p:animScale>
                                    <p:animScale>
                                      <p:cBhvr>
                                        <p:cTn id="249" dur="26">
                                          <p:stCondLst>
                                            <p:cond delay="1312"/>
                                          </p:stCondLst>
                                        </p:cTn>
                                        <p:tgtEl>
                                          <p:spTgt spid="4">
                                            <p:txEl>
                                              <p:pRg st="2" end="2"/>
                                            </p:txEl>
                                          </p:spTgt>
                                        </p:tgtEl>
                                      </p:cBhvr>
                                      <p:to x="100000" y="80000"/>
                                    </p:animScale>
                                    <p:animScale>
                                      <p:cBhvr>
                                        <p:cTn id="250" dur="166" decel="50000">
                                          <p:stCondLst>
                                            <p:cond delay="1338"/>
                                          </p:stCondLst>
                                        </p:cTn>
                                        <p:tgtEl>
                                          <p:spTgt spid="4">
                                            <p:txEl>
                                              <p:pRg st="2" end="2"/>
                                            </p:txEl>
                                          </p:spTgt>
                                        </p:tgtEl>
                                      </p:cBhvr>
                                      <p:to x="100000" y="100000"/>
                                    </p:animScale>
                                    <p:animScale>
                                      <p:cBhvr>
                                        <p:cTn id="251" dur="26">
                                          <p:stCondLst>
                                            <p:cond delay="1642"/>
                                          </p:stCondLst>
                                        </p:cTn>
                                        <p:tgtEl>
                                          <p:spTgt spid="4">
                                            <p:txEl>
                                              <p:pRg st="2" end="2"/>
                                            </p:txEl>
                                          </p:spTgt>
                                        </p:tgtEl>
                                      </p:cBhvr>
                                      <p:to x="100000" y="90000"/>
                                    </p:animScale>
                                    <p:animScale>
                                      <p:cBhvr>
                                        <p:cTn id="252" dur="166" decel="50000">
                                          <p:stCondLst>
                                            <p:cond delay="1668"/>
                                          </p:stCondLst>
                                        </p:cTn>
                                        <p:tgtEl>
                                          <p:spTgt spid="4">
                                            <p:txEl>
                                              <p:pRg st="2" end="2"/>
                                            </p:txEl>
                                          </p:spTgt>
                                        </p:tgtEl>
                                      </p:cBhvr>
                                      <p:to x="100000" y="100000"/>
                                    </p:animScale>
                                    <p:animScale>
                                      <p:cBhvr>
                                        <p:cTn id="253" dur="26">
                                          <p:stCondLst>
                                            <p:cond delay="1808"/>
                                          </p:stCondLst>
                                        </p:cTn>
                                        <p:tgtEl>
                                          <p:spTgt spid="4">
                                            <p:txEl>
                                              <p:pRg st="2" end="2"/>
                                            </p:txEl>
                                          </p:spTgt>
                                        </p:tgtEl>
                                      </p:cBhvr>
                                      <p:to x="100000" y="95000"/>
                                    </p:animScale>
                                    <p:animScale>
                                      <p:cBhvr>
                                        <p:cTn id="254" dur="166" decel="50000">
                                          <p:stCondLst>
                                            <p:cond delay="1834"/>
                                          </p:stCondLst>
                                        </p:cTn>
                                        <p:tgtEl>
                                          <p:spTgt spid="4">
                                            <p:txEl>
                                              <p:pRg st="2" end="2"/>
                                            </p:txEl>
                                          </p:spTgt>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nodeType="clickEffect">
                                  <p:stCondLst>
                                    <p:cond delay="0"/>
                                  </p:stCondLst>
                                  <p:childTnLst>
                                    <p:set>
                                      <p:cBhvr>
                                        <p:cTn id="258" dur="1" fill="hold">
                                          <p:stCondLst>
                                            <p:cond delay="0"/>
                                          </p:stCondLst>
                                        </p:cTn>
                                        <p:tgtEl>
                                          <p:spTgt spid="4">
                                            <p:txEl>
                                              <p:pRg st="3" end="3"/>
                                            </p:txEl>
                                          </p:spTgt>
                                        </p:tgtEl>
                                        <p:attrNameLst>
                                          <p:attrName>style.visibility</p:attrName>
                                        </p:attrNameLst>
                                      </p:cBhvr>
                                      <p:to>
                                        <p:strVal val="visible"/>
                                      </p:to>
                                    </p:set>
                                    <p:animEffect transition="in" filter="wipe(down)">
                                      <p:cBhvr>
                                        <p:cTn id="259" dur="580">
                                          <p:stCondLst>
                                            <p:cond delay="0"/>
                                          </p:stCondLst>
                                        </p:cTn>
                                        <p:tgtEl>
                                          <p:spTgt spid="4">
                                            <p:txEl>
                                              <p:pRg st="3" end="3"/>
                                            </p:txEl>
                                          </p:spTgt>
                                        </p:tgtEl>
                                      </p:cBhvr>
                                    </p:animEffect>
                                    <p:anim calcmode="lin" valueType="num">
                                      <p:cBhvr>
                                        <p:cTn id="260"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61"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62"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63"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264"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265" dur="26">
                                          <p:stCondLst>
                                            <p:cond delay="650"/>
                                          </p:stCondLst>
                                        </p:cTn>
                                        <p:tgtEl>
                                          <p:spTgt spid="4">
                                            <p:txEl>
                                              <p:pRg st="3" end="3"/>
                                            </p:txEl>
                                          </p:spTgt>
                                        </p:tgtEl>
                                      </p:cBhvr>
                                      <p:to x="100000" y="60000"/>
                                    </p:animScale>
                                    <p:animScale>
                                      <p:cBhvr>
                                        <p:cTn id="266" dur="166" decel="50000">
                                          <p:stCondLst>
                                            <p:cond delay="676"/>
                                          </p:stCondLst>
                                        </p:cTn>
                                        <p:tgtEl>
                                          <p:spTgt spid="4">
                                            <p:txEl>
                                              <p:pRg st="3" end="3"/>
                                            </p:txEl>
                                          </p:spTgt>
                                        </p:tgtEl>
                                      </p:cBhvr>
                                      <p:to x="100000" y="100000"/>
                                    </p:animScale>
                                    <p:animScale>
                                      <p:cBhvr>
                                        <p:cTn id="267" dur="26">
                                          <p:stCondLst>
                                            <p:cond delay="1312"/>
                                          </p:stCondLst>
                                        </p:cTn>
                                        <p:tgtEl>
                                          <p:spTgt spid="4">
                                            <p:txEl>
                                              <p:pRg st="3" end="3"/>
                                            </p:txEl>
                                          </p:spTgt>
                                        </p:tgtEl>
                                      </p:cBhvr>
                                      <p:to x="100000" y="80000"/>
                                    </p:animScale>
                                    <p:animScale>
                                      <p:cBhvr>
                                        <p:cTn id="268" dur="166" decel="50000">
                                          <p:stCondLst>
                                            <p:cond delay="1338"/>
                                          </p:stCondLst>
                                        </p:cTn>
                                        <p:tgtEl>
                                          <p:spTgt spid="4">
                                            <p:txEl>
                                              <p:pRg st="3" end="3"/>
                                            </p:txEl>
                                          </p:spTgt>
                                        </p:tgtEl>
                                      </p:cBhvr>
                                      <p:to x="100000" y="100000"/>
                                    </p:animScale>
                                    <p:animScale>
                                      <p:cBhvr>
                                        <p:cTn id="269" dur="26">
                                          <p:stCondLst>
                                            <p:cond delay="1642"/>
                                          </p:stCondLst>
                                        </p:cTn>
                                        <p:tgtEl>
                                          <p:spTgt spid="4">
                                            <p:txEl>
                                              <p:pRg st="3" end="3"/>
                                            </p:txEl>
                                          </p:spTgt>
                                        </p:tgtEl>
                                      </p:cBhvr>
                                      <p:to x="100000" y="90000"/>
                                    </p:animScale>
                                    <p:animScale>
                                      <p:cBhvr>
                                        <p:cTn id="270" dur="166" decel="50000">
                                          <p:stCondLst>
                                            <p:cond delay="1668"/>
                                          </p:stCondLst>
                                        </p:cTn>
                                        <p:tgtEl>
                                          <p:spTgt spid="4">
                                            <p:txEl>
                                              <p:pRg st="3" end="3"/>
                                            </p:txEl>
                                          </p:spTgt>
                                        </p:tgtEl>
                                      </p:cBhvr>
                                      <p:to x="100000" y="100000"/>
                                    </p:animScale>
                                    <p:animScale>
                                      <p:cBhvr>
                                        <p:cTn id="271" dur="26">
                                          <p:stCondLst>
                                            <p:cond delay="1808"/>
                                          </p:stCondLst>
                                        </p:cTn>
                                        <p:tgtEl>
                                          <p:spTgt spid="4">
                                            <p:txEl>
                                              <p:pRg st="3" end="3"/>
                                            </p:txEl>
                                          </p:spTgt>
                                        </p:tgtEl>
                                      </p:cBhvr>
                                      <p:to x="100000" y="95000"/>
                                    </p:animScale>
                                    <p:animScale>
                                      <p:cBhvr>
                                        <p:cTn id="272" dur="166" decel="50000">
                                          <p:stCondLst>
                                            <p:cond delay="1834"/>
                                          </p:stCondLst>
                                        </p:cTn>
                                        <p:tgtEl>
                                          <p:spTgt spid="4">
                                            <p:txEl>
                                              <p:pRg st="3" end="3"/>
                                            </p:txEl>
                                          </p:spTgt>
                                        </p:tgtEl>
                                      </p:cBhvr>
                                      <p:to x="100000" y="100000"/>
                                    </p:animScale>
                                  </p:childTnLst>
                                </p:cTn>
                              </p:par>
                            </p:childTnLst>
                          </p:cTn>
                        </p:par>
                      </p:childTnLst>
                    </p:cTn>
                  </p:par>
                  <p:par>
                    <p:cTn id="273" fill="hold">
                      <p:stCondLst>
                        <p:cond delay="indefinite"/>
                      </p:stCondLst>
                      <p:childTnLst>
                        <p:par>
                          <p:cTn id="274" fill="hold">
                            <p:stCondLst>
                              <p:cond delay="0"/>
                            </p:stCondLst>
                            <p:childTnLst>
                              <p:par>
                                <p:cTn id="275" presetID="26" presetClass="entr" presetSubtype="0" fill="hold" nodeType="clickEffect">
                                  <p:stCondLst>
                                    <p:cond delay="0"/>
                                  </p:stCondLst>
                                  <p:childTnLst>
                                    <p:set>
                                      <p:cBhvr>
                                        <p:cTn id="276" dur="1" fill="hold">
                                          <p:stCondLst>
                                            <p:cond delay="0"/>
                                          </p:stCondLst>
                                        </p:cTn>
                                        <p:tgtEl>
                                          <p:spTgt spid="4">
                                            <p:txEl>
                                              <p:pRg st="4" end="4"/>
                                            </p:txEl>
                                          </p:spTgt>
                                        </p:tgtEl>
                                        <p:attrNameLst>
                                          <p:attrName>style.visibility</p:attrName>
                                        </p:attrNameLst>
                                      </p:cBhvr>
                                      <p:to>
                                        <p:strVal val="visible"/>
                                      </p:to>
                                    </p:set>
                                    <p:animEffect transition="in" filter="wipe(down)">
                                      <p:cBhvr>
                                        <p:cTn id="277" dur="580">
                                          <p:stCondLst>
                                            <p:cond delay="0"/>
                                          </p:stCondLst>
                                        </p:cTn>
                                        <p:tgtEl>
                                          <p:spTgt spid="4">
                                            <p:txEl>
                                              <p:pRg st="4" end="4"/>
                                            </p:txEl>
                                          </p:spTgt>
                                        </p:tgtEl>
                                      </p:cBhvr>
                                    </p:animEffect>
                                    <p:anim calcmode="lin" valueType="num">
                                      <p:cBhvr>
                                        <p:cTn id="278"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279"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280"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281"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282"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283" dur="26">
                                          <p:stCondLst>
                                            <p:cond delay="650"/>
                                          </p:stCondLst>
                                        </p:cTn>
                                        <p:tgtEl>
                                          <p:spTgt spid="4">
                                            <p:txEl>
                                              <p:pRg st="4" end="4"/>
                                            </p:txEl>
                                          </p:spTgt>
                                        </p:tgtEl>
                                      </p:cBhvr>
                                      <p:to x="100000" y="60000"/>
                                    </p:animScale>
                                    <p:animScale>
                                      <p:cBhvr>
                                        <p:cTn id="284" dur="166" decel="50000">
                                          <p:stCondLst>
                                            <p:cond delay="676"/>
                                          </p:stCondLst>
                                        </p:cTn>
                                        <p:tgtEl>
                                          <p:spTgt spid="4">
                                            <p:txEl>
                                              <p:pRg st="4" end="4"/>
                                            </p:txEl>
                                          </p:spTgt>
                                        </p:tgtEl>
                                      </p:cBhvr>
                                      <p:to x="100000" y="100000"/>
                                    </p:animScale>
                                    <p:animScale>
                                      <p:cBhvr>
                                        <p:cTn id="285" dur="26">
                                          <p:stCondLst>
                                            <p:cond delay="1312"/>
                                          </p:stCondLst>
                                        </p:cTn>
                                        <p:tgtEl>
                                          <p:spTgt spid="4">
                                            <p:txEl>
                                              <p:pRg st="4" end="4"/>
                                            </p:txEl>
                                          </p:spTgt>
                                        </p:tgtEl>
                                      </p:cBhvr>
                                      <p:to x="100000" y="80000"/>
                                    </p:animScale>
                                    <p:animScale>
                                      <p:cBhvr>
                                        <p:cTn id="286" dur="166" decel="50000">
                                          <p:stCondLst>
                                            <p:cond delay="1338"/>
                                          </p:stCondLst>
                                        </p:cTn>
                                        <p:tgtEl>
                                          <p:spTgt spid="4">
                                            <p:txEl>
                                              <p:pRg st="4" end="4"/>
                                            </p:txEl>
                                          </p:spTgt>
                                        </p:tgtEl>
                                      </p:cBhvr>
                                      <p:to x="100000" y="100000"/>
                                    </p:animScale>
                                    <p:animScale>
                                      <p:cBhvr>
                                        <p:cTn id="287" dur="26">
                                          <p:stCondLst>
                                            <p:cond delay="1642"/>
                                          </p:stCondLst>
                                        </p:cTn>
                                        <p:tgtEl>
                                          <p:spTgt spid="4">
                                            <p:txEl>
                                              <p:pRg st="4" end="4"/>
                                            </p:txEl>
                                          </p:spTgt>
                                        </p:tgtEl>
                                      </p:cBhvr>
                                      <p:to x="100000" y="90000"/>
                                    </p:animScale>
                                    <p:animScale>
                                      <p:cBhvr>
                                        <p:cTn id="288" dur="166" decel="50000">
                                          <p:stCondLst>
                                            <p:cond delay="1668"/>
                                          </p:stCondLst>
                                        </p:cTn>
                                        <p:tgtEl>
                                          <p:spTgt spid="4">
                                            <p:txEl>
                                              <p:pRg st="4" end="4"/>
                                            </p:txEl>
                                          </p:spTgt>
                                        </p:tgtEl>
                                      </p:cBhvr>
                                      <p:to x="100000" y="100000"/>
                                    </p:animScale>
                                    <p:animScale>
                                      <p:cBhvr>
                                        <p:cTn id="289" dur="26">
                                          <p:stCondLst>
                                            <p:cond delay="1808"/>
                                          </p:stCondLst>
                                        </p:cTn>
                                        <p:tgtEl>
                                          <p:spTgt spid="4">
                                            <p:txEl>
                                              <p:pRg st="4" end="4"/>
                                            </p:txEl>
                                          </p:spTgt>
                                        </p:tgtEl>
                                      </p:cBhvr>
                                      <p:to x="100000" y="95000"/>
                                    </p:animScale>
                                    <p:animScale>
                                      <p:cBhvr>
                                        <p:cTn id="290" dur="166" decel="50000">
                                          <p:stCondLst>
                                            <p:cond delay="1834"/>
                                          </p:stCondLst>
                                        </p:cTn>
                                        <p:tgtEl>
                                          <p:spTgt spid="4">
                                            <p:txEl>
                                              <p:pRg st="4" end="4"/>
                                            </p:txEl>
                                          </p:spTgt>
                                        </p:tgtEl>
                                      </p:cBhvr>
                                      <p:to x="100000" y="100000"/>
                                    </p:animScale>
                                  </p:childTnLst>
                                </p:cTn>
                              </p:par>
                            </p:childTnLst>
                          </p:cTn>
                        </p:par>
                      </p:childTnLst>
                    </p:cTn>
                  </p:par>
                  <p:par>
                    <p:cTn id="291" fill="hold">
                      <p:stCondLst>
                        <p:cond delay="indefinite"/>
                      </p:stCondLst>
                      <p:childTnLst>
                        <p:par>
                          <p:cTn id="292" fill="hold">
                            <p:stCondLst>
                              <p:cond delay="0"/>
                            </p:stCondLst>
                            <p:childTnLst>
                              <p:par>
                                <p:cTn id="293" presetID="26" presetClass="entr" presetSubtype="0" fill="hold" nodeType="clickEffect">
                                  <p:stCondLst>
                                    <p:cond delay="0"/>
                                  </p:stCondLst>
                                  <p:childTnLst>
                                    <p:set>
                                      <p:cBhvr>
                                        <p:cTn id="294" dur="1" fill="hold">
                                          <p:stCondLst>
                                            <p:cond delay="0"/>
                                          </p:stCondLst>
                                        </p:cTn>
                                        <p:tgtEl>
                                          <p:spTgt spid="4">
                                            <p:txEl>
                                              <p:pRg st="5" end="5"/>
                                            </p:txEl>
                                          </p:spTgt>
                                        </p:tgtEl>
                                        <p:attrNameLst>
                                          <p:attrName>style.visibility</p:attrName>
                                        </p:attrNameLst>
                                      </p:cBhvr>
                                      <p:to>
                                        <p:strVal val="visible"/>
                                      </p:to>
                                    </p:set>
                                    <p:animEffect transition="in" filter="wipe(down)">
                                      <p:cBhvr>
                                        <p:cTn id="295" dur="580">
                                          <p:stCondLst>
                                            <p:cond delay="0"/>
                                          </p:stCondLst>
                                        </p:cTn>
                                        <p:tgtEl>
                                          <p:spTgt spid="4">
                                            <p:txEl>
                                              <p:pRg st="5" end="5"/>
                                            </p:txEl>
                                          </p:spTgt>
                                        </p:tgtEl>
                                      </p:cBhvr>
                                    </p:animEffect>
                                    <p:anim calcmode="lin" valueType="num">
                                      <p:cBhvr>
                                        <p:cTn id="296"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301" dur="26">
                                          <p:stCondLst>
                                            <p:cond delay="650"/>
                                          </p:stCondLst>
                                        </p:cTn>
                                        <p:tgtEl>
                                          <p:spTgt spid="4">
                                            <p:txEl>
                                              <p:pRg st="5" end="5"/>
                                            </p:txEl>
                                          </p:spTgt>
                                        </p:tgtEl>
                                      </p:cBhvr>
                                      <p:to x="100000" y="60000"/>
                                    </p:animScale>
                                    <p:animScale>
                                      <p:cBhvr>
                                        <p:cTn id="302" dur="166" decel="50000">
                                          <p:stCondLst>
                                            <p:cond delay="676"/>
                                          </p:stCondLst>
                                        </p:cTn>
                                        <p:tgtEl>
                                          <p:spTgt spid="4">
                                            <p:txEl>
                                              <p:pRg st="5" end="5"/>
                                            </p:txEl>
                                          </p:spTgt>
                                        </p:tgtEl>
                                      </p:cBhvr>
                                      <p:to x="100000" y="100000"/>
                                    </p:animScale>
                                    <p:animScale>
                                      <p:cBhvr>
                                        <p:cTn id="303" dur="26">
                                          <p:stCondLst>
                                            <p:cond delay="1312"/>
                                          </p:stCondLst>
                                        </p:cTn>
                                        <p:tgtEl>
                                          <p:spTgt spid="4">
                                            <p:txEl>
                                              <p:pRg st="5" end="5"/>
                                            </p:txEl>
                                          </p:spTgt>
                                        </p:tgtEl>
                                      </p:cBhvr>
                                      <p:to x="100000" y="80000"/>
                                    </p:animScale>
                                    <p:animScale>
                                      <p:cBhvr>
                                        <p:cTn id="304" dur="166" decel="50000">
                                          <p:stCondLst>
                                            <p:cond delay="1338"/>
                                          </p:stCondLst>
                                        </p:cTn>
                                        <p:tgtEl>
                                          <p:spTgt spid="4">
                                            <p:txEl>
                                              <p:pRg st="5" end="5"/>
                                            </p:txEl>
                                          </p:spTgt>
                                        </p:tgtEl>
                                      </p:cBhvr>
                                      <p:to x="100000" y="100000"/>
                                    </p:animScale>
                                    <p:animScale>
                                      <p:cBhvr>
                                        <p:cTn id="305" dur="26">
                                          <p:stCondLst>
                                            <p:cond delay="1642"/>
                                          </p:stCondLst>
                                        </p:cTn>
                                        <p:tgtEl>
                                          <p:spTgt spid="4">
                                            <p:txEl>
                                              <p:pRg st="5" end="5"/>
                                            </p:txEl>
                                          </p:spTgt>
                                        </p:tgtEl>
                                      </p:cBhvr>
                                      <p:to x="100000" y="90000"/>
                                    </p:animScale>
                                    <p:animScale>
                                      <p:cBhvr>
                                        <p:cTn id="306" dur="166" decel="50000">
                                          <p:stCondLst>
                                            <p:cond delay="1668"/>
                                          </p:stCondLst>
                                        </p:cTn>
                                        <p:tgtEl>
                                          <p:spTgt spid="4">
                                            <p:txEl>
                                              <p:pRg st="5" end="5"/>
                                            </p:txEl>
                                          </p:spTgt>
                                        </p:tgtEl>
                                      </p:cBhvr>
                                      <p:to x="100000" y="100000"/>
                                    </p:animScale>
                                    <p:animScale>
                                      <p:cBhvr>
                                        <p:cTn id="307" dur="26">
                                          <p:stCondLst>
                                            <p:cond delay="1808"/>
                                          </p:stCondLst>
                                        </p:cTn>
                                        <p:tgtEl>
                                          <p:spTgt spid="4">
                                            <p:txEl>
                                              <p:pRg st="5" end="5"/>
                                            </p:txEl>
                                          </p:spTgt>
                                        </p:tgtEl>
                                      </p:cBhvr>
                                      <p:to x="100000" y="95000"/>
                                    </p:animScale>
                                    <p:animScale>
                                      <p:cBhvr>
                                        <p:cTn id="308" dur="166" decel="50000">
                                          <p:stCondLst>
                                            <p:cond delay="1834"/>
                                          </p:stCondLst>
                                        </p:cTn>
                                        <p:tgtEl>
                                          <p:spTgt spid="4">
                                            <p:txEl>
                                              <p:pRg st="5" end="5"/>
                                            </p:txEl>
                                          </p:spTgt>
                                        </p:tgtEl>
                                      </p:cBhvr>
                                      <p:to x="100000" y="100000"/>
                                    </p:animScale>
                                  </p:childTnLst>
                                </p:cTn>
                              </p:par>
                            </p:childTnLst>
                          </p:cTn>
                        </p:par>
                      </p:childTnLst>
                    </p:cTn>
                  </p:par>
                  <p:par>
                    <p:cTn id="309" fill="hold">
                      <p:stCondLst>
                        <p:cond delay="indefinite"/>
                      </p:stCondLst>
                      <p:childTnLst>
                        <p:par>
                          <p:cTn id="310" fill="hold">
                            <p:stCondLst>
                              <p:cond delay="0"/>
                            </p:stCondLst>
                            <p:childTnLst>
                              <p:par>
                                <p:cTn id="311" presetID="26" presetClass="entr" presetSubtype="0" fill="hold" nodeType="clickEffect">
                                  <p:stCondLst>
                                    <p:cond delay="0"/>
                                  </p:stCondLst>
                                  <p:childTnLst>
                                    <p:set>
                                      <p:cBhvr>
                                        <p:cTn id="312" dur="1" fill="hold">
                                          <p:stCondLst>
                                            <p:cond delay="0"/>
                                          </p:stCondLst>
                                        </p:cTn>
                                        <p:tgtEl>
                                          <p:spTgt spid="4">
                                            <p:txEl>
                                              <p:pRg st="6" end="6"/>
                                            </p:txEl>
                                          </p:spTgt>
                                        </p:tgtEl>
                                        <p:attrNameLst>
                                          <p:attrName>style.visibility</p:attrName>
                                        </p:attrNameLst>
                                      </p:cBhvr>
                                      <p:to>
                                        <p:strVal val="visible"/>
                                      </p:to>
                                    </p:set>
                                    <p:animEffect transition="in" filter="wipe(down)">
                                      <p:cBhvr>
                                        <p:cTn id="313" dur="580">
                                          <p:stCondLst>
                                            <p:cond delay="0"/>
                                          </p:stCondLst>
                                        </p:cTn>
                                        <p:tgtEl>
                                          <p:spTgt spid="4">
                                            <p:txEl>
                                              <p:pRg st="6" end="6"/>
                                            </p:txEl>
                                          </p:spTgt>
                                        </p:tgtEl>
                                      </p:cBhvr>
                                    </p:animEffect>
                                    <p:anim calcmode="lin" valueType="num">
                                      <p:cBhvr>
                                        <p:cTn id="314"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315"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316"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317"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318"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319" dur="26">
                                          <p:stCondLst>
                                            <p:cond delay="650"/>
                                          </p:stCondLst>
                                        </p:cTn>
                                        <p:tgtEl>
                                          <p:spTgt spid="4">
                                            <p:txEl>
                                              <p:pRg st="6" end="6"/>
                                            </p:txEl>
                                          </p:spTgt>
                                        </p:tgtEl>
                                      </p:cBhvr>
                                      <p:to x="100000" y="60000"/>
                                    </p:animScale>
                                    <p:animScale>
                                      <p:cBhvr>
                                        <p:cTn id="320" dur="166" decel="50000">
                                          <p:stCondLst>
                                            <p:cond delay="676"/>
                                          </p:stCondLst>
                                        </p:cTn>
                                        <p:tgtEl>
                                          <p:spTgt spid="4">
                                            <p:txEl>
                                              <p:pRg st="6" end="6"/>
                                            </p:txEl>
                                          </p:spTgt>
                                        </p:tgtEl>
                                      </p:cBhvr>
                                      <p:to x="100000" y="100000"/>
                                    </p:animScale>
                                    <p:animScale>
                                      <p:cBhvr>
                                        <p:cTn id="321" dur="26">
                                          <p:stCondLst>
                                            <p:cond delay="1312"/>
                                          </p:stCondLst>
                                        </p:cTn>
                                        <p:tgtEl>
                                          <p:spTgt spid="4">
                                            <p:txEl>
                                              <p:pRg st="6" end="6"/>
                                            </p:txEl>
                                          </p:spTgt>
                                        </p:tgtEl>
                                      </p:cBhvr>
                                      <p:to x="100000" y="80000"/>
                                    </p:animScale>
                                    <p:animScale>
                                      <p:cBhvr>
                                        <p:cTn id="322" dur="166" decel="50000">
                                          <p:stCondLst>
                                            <p:cond delay="1338"/>
                                          </p:stCondLst>
                                        </p:cTn>
                                        <p:tgtEl>
                                          <p:spTgt spid="4">
                                            <p:txEl>
                                              <p:pRg st="6" end="6"/>
                                            </p:txEl>
                                          </p:spTgt>
                                        </p:tgtEl>
                                      </p:cBhvr>
                                      <p:to x="100000" y="100000"/>
                                    </p:animScale>
                                    <p:animScale>
                                      <p:cBhvr>
                                        <p:cTn id="323" dur="26">
                                          <p:stCondLst>
                                            <p:cond delay="1642"/>
                                          </p:stCondLst>
                                        </p:cTn>
                                        <p:tgtEl>
                                          <p:spTgt spid="4">
                                            <p:txEl>
                                              <p:pRg st="6" end="6"/>
                                            </p:txEl>
                                          </p:spTgt>
                                        </p:tgtEl>
                                      </p:cBhvr>
                                      <p:to x="100000" y="90000"/>
                                    </p:animScale>
                                    <p:animScale>
                                      <p:cBhvr>
                                        <p:cTn id="324" dur="166" decel="50000">
                                          <p:stCondLst>
                                            <p:cond delay="1668"/>
                                          </p:stCondLst>
                                        </p:cTn>
                                        <p:tgtEl>
                                          <p:spTgt spid="4">
                                            <p:txEl>
                                              <p:pRg st="6" end="6"/>
                                            </p:txEl>
                                          </p:spTgt>
                                        </p:tgtEl>
                                      </p:cBhvr>
                                      <p:to x="100000" y="100000"/>
                                    </p:animScale>
                                    <p:animScale>
                                      <p:cBhvr>
                                        <p:cTn id="325" dur="26">
                                          <p:stCondLst>
                                            <p:cond delay="1808"/>
                                          </p:stCondLst>
                                        </p:cTn>
                                        <p:tgtEl>
                                          <p:spTgt spid="4">
                                            <p:txEl>
                                              <p:pRg st="6" end="6"/>
                                            </p:txEl>
                                          </p:spTgt>
                                        </p:tgtEl>
                                      </p:cBhvr>
                                      <p:to x="100000" y="95000"/>
                                    </p:animScale>
                                    <p:animScale>
                                      <p:cBhvr>
                                        <p:cTn id="326" dur="166" decel="50000">
                                          <p:stCondLst>
                                            <p:cond delay="1834"/>
                                          </p:stCondLst>
                                        </p:cTn>
                                        <p:tgtEl>
                                          <p:spTgt spid="4">
                                            <p:txEl>
                                              <p:pRg st="6" end="6"/>
                                            </p:txEl>
                                          </p:spTgt>
                                        </p:tgtEl>
                                      </p:cBhvr>
                                      <p:to x="100000" y="100000"/>
                                    </p:animScale>
                                  </p:childTnLst>
                                </p:cTn>
                              </p:par>
                            </p:childTnLst>
                          </p:cTn>
                        </p:par>
                      </p:childTnLst>
                    </p:cTn>
                  </p:par>
                  <p:par>
                    <p:cTn id="327" fill="hold">
                      <p:stCondLst>
                        <p:cond delay="indefinite"/>
                      </p:stCondLst>
                      <p:childTnLst>
                        <p:par>
                          <p:cTn id="328" fill="hold">
                            <p:stCondLst>
                              <p:cond delay="0"/>
                            </p:stCondLst>
                            <p:childTnLst>
                              <p:par>
                                <p:cTn id="329" presetID="26" presetClass="entr" presetSubtype="0" fill="hold" nodeType="clickEffect">
                                  <p:stCondLst>
                                    <p:cond delay="0"/>
                                  </p:stCondLst>
                                  <p:childTnLst>
                                    <p:set>
                                      <p:cBhvr>
                                        <p:cTn id="330" dur="1" fill="hold">
                                          <p:stCondLst>
                                            <p:cond delay="0"/>
                                          </p:stCondLst>
                                        </p:cTn>
                                        <p:tgtEl>
                                          <p:spTgt spid="4">
                                            <p:txEl>
                                              <p:pRg st="7" end="7"/>
                                            </p:txEl>
                                          </p:spTgt>
                                        </p:tgtEl>
                                        <p:attrNameLst>
                                          <p:attrName>style.visibility</p:attrName>
                                        </p:attrNameLst>
                                      </p:cBhvr>
                                      <p:to>
                                        <p:strVal val="visible"/>
                                      </p:to>
                                    </p:set>
                                    <p:animEffect transition="in" filter="wipe(down)">
                                      <p:cBhvr>
                                        <p:cTn id="331" dur="580">
                                          <p:stCondLst>
                                            <p:cond delay="0"/>
                                          </p:stCondLst>
                                        </p:cTn>
                                        <p:tgtEl>
                                          <p:spTgt spid="4">
                                            <p:txEl>
                                              <p:pRg st="7" end="7"/>
                                            </p:txEl>
                                          </p:spTgt>
                                        </p:tgtEl>
                                      </p:cBhvr>
                                    </p:animEffect>
                                    <p:anim calcmode="lin" valueType="num">
                                      <p:cBhvr>
                                        <p:cTn id="332"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333"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334"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335"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336"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337" dur="26">
                                          <p:stCondLst>
                                            <p:cond delay="650"/>
                                          </p:stCondLst>
                                        </p:cTn>
                                        <p:tgtEl>
                                          <p:spTgt spid="4">
                                            <p:txEl>
                                              <p:pRg st="7" end="7"/>
                                            </p:txEl>
                                          </p:spTgt>
                                        </p:tgtEl>
                                      </p:cBhvr>
                                      <p:to x="100000" y="60000"/>
                                    </p:animScale>
                                    <p:animScale>
                                      <p:cBhvr>
                                        <p:cTn id="338" dur="166" decel="50000">
                                          <p:stCondLst>
                                            <p:cond delay="676"/>
                                          </p:stCondLst>
                                        </p:cTn>
                                        <p:tgtEl>
                                          <p:spTgt spid="4">
                                            <p:txEl>
                                              <p:pRg st="7" end="7"/>
                                            </p:txEl>
                                          </p:spTgt>
                                        </p:tgtEl>
                                      </p:cBhvr>
                                      <p:to x="100000" y="100000"/>
                                    </p:animScale>
                                    <p:animScale>
                                      <p:cBhvr>
                                        <p:cTn id="339" dur="26">
                                          <p:stCondLst>
                                            <p:cond delay="1312"/>
                                          </p:stCondLst>
                                        </p:cTn>
                                        <p:tgtEl>
                                          <p:spTgt spid="4">
                                            <p:txEl>
                                              <p:pRg st="7" end="7"/>
                                            </p:txEl>
                                          </p:spTgt>
                                        </p:tgtEl>
                                      </p:cBhvr>
                                      <p:to x="100000" y="80000"/>
                                    </p:animScale>
                                    <p:animScale>
                                      <p:cBhvr>
                                        <p:cTn id="340" dur="166" decel="50000">
                                          <p:stCondLst>
                                            <p:cond delay="1338"/>
                                          </p:stCondLst>
                                        </p:cTn>
                                        <p:tgtEl>
                                          <p:spTgt spid="4">
                                            <p:txEl>
                                              <p:pRg st="7" end="7"/>
                                            </p:txEl>
                                          </p:spTgt>
                                        </p:tgtEl>
                                      </p:cBhvr>
                                      <p:to x="100000" y="100000"/>
                                    </p:animScale>
                                    <p:animScale>
                                      <p:cBhvr>
                                        <p:cTn id="341" dur="26">
                                          <p:stCondLst>
                                            <p:cond delay="1642"/>
                                          </p:stCondLst>
                                        </p:cTn>
                                        <p:tgtEl>
                                          <p:spTgt spid="4">
                                            <p:txEl>
                                              <p:pRg st="7" end="7"/>
                                            </p:txEl>
                                          </p:spTgt>
                                        </p:tgtEl>
                                      </p:cBhvr>
                                      <p:to x="100000" y="90000"/>
                                    </p:animScale>
                                    <p:animScale>
                                      <p:cBhvr>
                                        <p:cTn id="342" dur="166" decel="50000">
                                          <p:stCondLst>
                                            <p:cond delay="1668"/>
                                          </p:stCondLst>
                                        </p:cTn>
                                        <p:tgtEl>
                                          <p:spTgt spid="4">
                                            <p:txEl>
                                              <p:pRg st="7" end="7"/>
                                            </p:txEl>
                                          </p:spTgt>
                                        </p:tgtEl>
                                      </p:cBhvr>
                                      <p:to x="100000" y="100000"/>
                                    </p:animScale>
                                    <p:animScale>
                                      <p:cBhvr>
                                        <p:cTn id="343" dur="26">
                                          <p:stCondLst>
                                            <p:cond delay="1808"/>
                                          </p:stCondLst>
                                        </p:cTn>
                                        <p:tgtEl>
                                          <p:spTgt spid="4">
                                            <p:txEl>
                                              <p:pRg st="7" end="7"/>
                                            </p:txEl>
                                          </p:spTgt>
                                        </p:tgtEl>
                                      </p:cBhvr>
                                      <p:to x="100000" y="95000"/>
                                    </p:animScale>
                                    <p:animScale>
                                      <p:cBhvr>
                                        <p:cTn id="344" dur="166" decel="50000">
                                          <p:stCondLst>
                                            <p:cond delay="1834"/>
                                          </p:stCondLst>
                                        </p:cTn>
                                        <p:tgtEl>
                                          <p:spTgt spid="4">
                                            <p:txEl>
                                              <p:pRg st="7" end="7"/>
                                            </p:txEl>
                                          </p:spTgt>
                                        </p:tgtEl>
                                      </p:cBhvr>
                                      <p:to x="100000" y="100000"/>
                                    </p:animScale>
                                  </p:childTnLst>
                                </p:cTn>
                              </p:par>
                            </p:childTnLst>
                          </p:cTn>
                        </p:par>
                      </p:childTnLst>
                    </p:cTn>
                  </p:par>
                  <p:par>
                    <p:cTn id="345" fill="hold">
                      <p:stCondLst>
                        <p:cond delay="indefinite"/>
                      </p:stCondLst>
                      <p:childTnLst>
                        <p:par>
                          <p:cTn id="346" fill="hold">
                            <p:stCondLst>
                              <p:cond delay="0"/>
                            </p:stCondLst>
                            <p:childTnLst>
                              <p:par>
                                <p:cTn id="347" presetID="26" presetClass="entr" presetSubtype="0" fill="hold" nodeType="clickEffect">
                                  <p:stCondLst>
                                    <p:cond delay="0"/>
                                  </p:stCondLst>
                                  <p:childTnLst>
                                    <p:set>
                                      <p:cBhvr>
                                        <p:cTn id="348" dur="1" fill="hold">
                                          <p:stCondLst>
                                            <p:cond delay="0"/>
                                          </p:stCondLst>
                                        </p:cTn>
                                        <p:tgtEl>
                                          <p:spTgt spid="4">
                                            <p:txEl>
                                              <p:pRg st="8" end="8"/>
                                            </p:txEl>
                                          </p:spTgt>
                                        </p:tgtEl>
                                        <p:attrNameLst>
                                          <p:attrName>style.visibility</p:attrName>
                                        </p:attrNameLst>
                                      </p:cBhvr>
                                      <p:to>
                                        <p:strVal val="visible"/>
                                      </p:to>
                                    </p:set>
                                    <p:animEffect transition="in" filter="wipe(down)">
                                      <p:cBhvr>
                                        <p:cTn id="349" dur="580">
                                          <p:stCondLst>
                                            <p:cond delay="0"/>
                                          </p:stCondLst>
                                        </p:cTn>
                                        <p:tgtEl>
                                          <p:spTgt spid="4">
                                            <p:txEl>
                                              <p:pRg st="8" end="8"/>
                                            </p:txEl>
                                          </p:spTgt>
                                        </p:tgtEl>
                                      </p:cBhvr>
                                    </p:animEffect>
                                    <p:anim calcmode="lin" valueType="num">
                                      <p:cBhvr>
                                        <p:cTn id="350"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351"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352"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353"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354"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355" dur="26">
                                          <p:stCondLst>
                                            <p:cond delay="650"/>
                                          </p:stCondLst>
                                        </p:cTn>
                                        <p:tgtEl>
                                          <p:spTgt spid="4">
                                            <p:txEl>
                                              <p:pRg st="8" end="8"/>
                                            </p:txEl>
                                          </p:spTgt>
                                        </p:tgtEl>
                                      </p:cBhvr>
                                      <p:to x="100000" y="60000"/>
                                    </p:animScale>
                                    <p:animScale>
                                      <p:cBhvr>
                                        <p:cTn id="356" dur="166" decel="50000">
                                          <p:stCondLst>
                                            <p:cond delay="676"/>
                                          </p:stCondLst>
                                        </p:cTn>
                                        <p:tgtEl>
                                          <p:spTgt spid="4">
                                            <p:txEl>
                                              <p:pRg st="8" end="8"/>
                                            </p:txEl>
                                          </p:spTgt>
                                        </p:tgtEl>
                                      </p:cBhvr>
                                      <p:to x="100000" y="100000"/>
                                    </p:animScale>
                                    <p:animScale>
                                      <p:cBhvr>
                                        <p:cTn id="357" dur="26">
                                          <p:stCondLst>
                                            <p:cond delay="1312"/>
                                          </p:stCondLst>
                                        </p:cTn>
                                        <p:tgtEl>
                                          <p:spTgt spid="4">
                                            <p:txEl>
                                              <p:pRg st="8" end="8"/>
                                            </p:txEl>
                                          </p:spTgt>
                                        </p:tgtEl>
                                      </p:cBhvr>
                                      <p:to x="100000" y="80000"/>
                                    </p:animScale>
                                    <p:animScale>
                                      <p:cBhvr>
                                        <p:cTn id="358" dur="166" decel="50000">
                                          <p:stCondLst>
                                            <p:cond delay="1338"/>
                                          </p:stCondLst>
                                        </p:cTn>
                                        <p:tgtEl>
                                          <p:spTgt spid="4">
                                            <p:txEl>
                                              <p:pRg st="8" end="8"/>
                                            </p:txEl>
                                          </p:spTgt>
                                        </p:tgtEl>
                                      </p:cBhvr>
                                      <p:to x="100000" y="100000"/>
                                    </p:animScale>
                                    <p:animScale>
                                      <p:cBhvr>
                                        <p:cTn id="359" dur="26">
                                          <p:stCondLst>
                                            <p:cond delay="1642"/>
                                          </p:stCondLst>
                                        </p:cTn>
                                        <p:tgtEl>
                                          <p:spTgt spid="4">
                                            <p:txEl>
                                              <p:pRg st="8" end="8"/>
                                            </p:txEl>
                                          </p:spTgt>
                                        </p:tgtEl>
                                      </p:cBhvr>
                                      <p:to x="100000" y="90000"/>
                                    </p:animScale>
                                    <p:animScale>
                                      <p:cBhvr>
                                        <p:cTn id="360" dur="166" decel="50000">
                                          <p:stCondLst>
                                            <p:cond delay="1668"/>
                                          </p:stCondLst>
                                        </p:cTn>
                                        <p:tgtEl>
                                          <p:spTgt spid="4">
                                            <p:txEl>
                                              <p:pRg st="8" end="8"/>
                                            </p:txEl>
                                          </p:spTgt>
                                        </p:tgtEl>
                                      </p:cBhvr>
                                      <p:to x="100000" y="100000"/>
                                    </p:animScale>
                                    <p:animScale>
                                      <p:cBhvr>
                                        <p:cTn id="361" dur="26">
                                          <p:stCondLst>
                                            <p:cond delay="1808"/>
                                          </p:stCondLst>
                                        </p:cTn>
                                        <p:tgtEl>
                                          <p:spTgt spid="4">
                                            <p:txEl>
                                              <p:pRg st="8" end="8"/>
                                            </p:txEl>
                                          </p:spTgt>
                                        </p:tgtEl>
                                      </p:cBhvr>
                                      <p:to x="100000" y="95000"/>
                                    </p:animScale>
                                    <p:animScale>
                                      <p:cBhvr>
                                        <p:cTn id="362" dur="166" decel="50000">
                                          <p:stCondLst>
                                            <p:cond delay="1834"/>
                                          </p:stCondLst>
                                        </p:cTn>
                                        <p:tgtEl>
                                          <p:spTgt spid="4">
                                            <p:txEl>
                                              <p:pRg st="8" end="8"/>
                                            </p:txEl>
                                          </p:spTgt>
                                        </p:tgtEl>
                                      </p:cBhvr>
                                      <p:to x="100000" y="100000"/>
                                    </p:animScale>
                                  </p:childTnLst>
                                </p:cTn>
                              </p:par>
                            </p:childTnLst>
                          </p:cTn>
                        </p:par>
                      </p:childTnLst>
                    </p:cTn>
                  </p:par>
                  <p:par>
                    <p:cTn id="363" fill="hold">
                      <p:stCondLst>
                        <p:cond delay="indefinite"/>
                      </p:stCondLst>
                      <p:childTnLst>
                        <p:par>
                          <p:cTn id="364" fill="hold">
                            <p:stCondLst>
                              <p:cond delay="0"/>
                            </p:stCondLst>
                            <p:childTnLst>
                              <p:par>
                                <p:cTn id="365" presetID="26" presetClass="entr" presetSubtype="0" fill="hold" nodeType="clickEffect">
                                  <p:stCondLst>
                                    <p:cond delay="0"/>
                                  </p:stCondLst>
                                  <p:childTnLst>
                                    <p:set>
                                      <p:cBhvr>
                                        <p:cTn id="366" dur="1" fill="hold">
                                          <p:stCondLst>
                                            <p:cond delay="0"/>
                                          </p:stCondLst>
                                        </p:cTn>
                                        <p:tgtEl>
                                          <p:spTgt spid="4">
                                            <p:txEl>
                                              <p:pRg st="9" end="9"/>
                                            </p:txEl>
                                          </p:spTgt>
                                        </p:tgtEl>
                                        <p:attrNameLst>
                                          <p:attrName>style.visibility</p:attrName>
                                        </p:attrNameLst>
                                      </p:cBhvr>
                                      <p:to>
                                        <p:strVal val="visible"/>
                                      </p:to>
                                    </p:set>
                                    <p:animEffect transition="in" filter="wipe(down)">
                                      <p:cBhvr>
                                        <p:cTn id="367" dur="580">
                                          <p:stCondLst>
                                            <p:cond delay="0"/>
                                          </p:stCondLst>
                                        </p:cTn>
                                        <p:tgtEl>
                                          <p:spTgt spid="4">
                                            <p:txEl>
                                              <p:pRg st="9" end="9"/>
                                            </p:txEl>
                                          </p:spTgt>
                                        </p:tgtEl>
                                      </p:cBhvr>
                                    </p:animEffect>
                                    <p:anim calcmode="lin" valueType="num">
                                      <p:cBhvr>
                                        <p:cTn id="368" dur="1822" tmFilter="0,0; 0.14,0.36; 0.43,0.73; 0.71,0.91; 1.0,1.0">
                                          <p:stCondLst>
                                            <p:cond delay="0"/>
                                          </p:stCondLst>
                                        </p:cTn>
                                        <p:tgtEl>
                                          <p:spTgt spid="4">
                                            <p:txEl>
                                              <p:pRg st="9" end="9"/>
                                            </p:txEl>
                                          </p:spTgt>
                                        </p:tgtEl>
                                        <p:attrNameLst>
                                          <p:attrName>ppt_x</p:attrName>
                                        </p:attrNameLst>
                                      </p:cBhvr>
                                      <p:tavLst>
                                        <p:tav tm="0">
                                          <p:val>
                                            <p:strVal val="#ppt_x-0.25"/>
                                          </p:val>
                                        </p:tav>
                                        <p:tav tm="100000">
                                          <p:val>
                                            <p:strVal val="#ppt_x"/>
                                          </p:val>
                                        </p:tav>
                                      </p:tavLst>
                                    </p:anim>
                                    <p:anim calcmode="lin" valueType="num">
                                      <p:cBhvr>
                                        <p:cTn id="369" dur="664" tmFilter="0.0,0.0; 0.25,0.07; 0.50,0.2; 0.75,0.467; 1.0,1.0">
                                          <p:stCondLst>
                                            <p:cond delay="0"/>
                                          </p:stCondLst>
                                        </p:cTn>
                                        <p:tgtEl>
                                          <p:spTgt spid="4">
                                            <p:txEl>
                                              <p:pRg st="9" end="9"/>
                                            </p:txEl>
                                          </p:spTgt>
                                        </p:tgtEl>
                                        <p:attrNameLst>
                                          <p:attrName>ppt_y</p:attrName>
                                        </p:attrNameLst>
                                      </p:cBhvr>
                                      <p:tavLst>
                                        <p:tav tm="0" fmla="#ppt_y-sin(pi*$)/3">
                                          <p:val>
                                            <p:fltVal val="0.5"/>
                                          </p:val>
                                        </p:tav>
                                        <p:tav tm="100000">
                                          <p:val>
                                            <p:fltVal val="1"/>
                                          </p:val>
                                        </p:tav>
                                      </p:tavLst>
                                    </p:anim>
                                    <p:anim calcmode="lin" valueType="num">
                                      <p:cBhvr>
                                        <p:cTn id="370" dur="664" tmFilter="0, 0; 0.125,0.2665; 0.25,0.4; 0.375,0.465; 0.5,0.5;  0.625,0.535; 0.75,0.6; 0.875,0.7335; 1,1">
                                          <p:stCondLst>
                                            <p:cond delay="664"/>
                                          </p:stCondLst>
                                        </p:cTn>
                                        <p:tgtEl>
                                          <p:spTgt spid="4">
                                            <p:txEl>
                                              <p:pRg st="9" end="9"/>
                                            </p:txEl>
                                          </p:spTgt>
                                        </p:tgtEl>
                                        <p:attrNameLst>
                                          <p:attrName>ppt_y</p:attrName>
                                        </p:attrNameLst>
                                      </p:cBhvr>
                                      <p:tavLst>
                                        <p:tav tm="0" fmla="#ppt_y-sin(pi*$)/9">
                                          <p:val>
                                            <p:fltVal val="0"/>
                                          </p:val>
                                        </p:tav>
                                        <p:tav tm="100000">
                                          <p:val>
                                            <p:fltVal val="1"/>
                                          </p:val>
                                        </p:tav>
                                      </p:tavLst>
                                    </p:anim>
                                    <p:anim calcmode="lin" valueType="num">
                                      <p:cBhvr>
                                        <p:cTn id="371" dur="332" tmFilter="0, 0; 0.125,0.2665; 0.25,0.4; 0.375,0.465; 0.5,0.5;  0.625,0.535; 0.75,0.6; 0.875,0.7335; 1,1">
                                          <p:stCondLst>
                                            <p:cond delay="1324"/>
                                          </p:stCondLst>
                                        </p:cTn>
                                        <p:tgtEl>
                                          <p:spTgt spid="4">
                                            <p:txEl>
                                              <p:pRg st="9" end="9"/>
                                            </p:txEl>
                                          </p:spTgt>
                                        </p:tgtEl>
                                        <p:attrNameLst>
                                          <p:attrName>ppt_y</p:attrName>
                                        </p:attrNameLst>
                                      </p:cBhvr>
                                      <p:tavLst>
                                        <p:tav tm="0" fmla="#ppt_y-sin(pi*$)/27">
                                          <p:val>
                                            <p:fltVal val="0"/>
                                          </p:val>
                                        </p:tav>
                                        <p:tav tm="100000">
                                          <p:val>
                                            <p:fltVal val="1"/>
                                          </p:val>
                                        </p:tav>
                                      </p:tavLst>
                                    </p:anim>
                                    <p:anim calcmode="lin" valueType="num">
                                      <p:cBhvr>
                                        <p:cTn id="372" dur="164" tmFilter="0, 0; 0.125,0.2665; 0.25,0.4; 0.375,0.465; 0.5,0.5;  0.625,0.535; 0.75,0.6; 0.875,0.7335; 1,1">
                                          <p:stCondLst>
                                            <p:cond delay="1656"/>
                                          </p:stCondLst>
                                        </p:cTn>
                                        <p:tgtEl>
                                          <p:spTgt spid="4">
                                            <p:txEl>
                                              <p:pRg st="9" end="9"/>
                                            </p:txEl>
                                          </p:spTgt>
                                        </p:tgtEl>
                                        <p:attrNameLst>
                                          <p:attrName>ppt_y</p:attrName>
                                        </p:attrNameLst>
                                      </p:cBhvr>
                                      <p:tavLst>
                                        <p:tav tm="0" fmla="#ppt_y-sin(pi*$)/81">
                                          <p:val>
                                            <p:fltVal val="0"/>
                                          </p:val>
                                        </p:tav>
                                        <p:tav tm="100000">
                                          <p:val>
                                            <p:fltVal val="1"/>
                                          </p:val>
                                        </p:tav>
                                      </p:tavLst>
                                    </p:anim>
                                    <p:animScale>
                                      <p:cBhvr>
                                        <p:cTn id="373" dur="26">
                                          <p:stCondLst>
                                            <p:cond delay="650"/>
                                          </p:stCondLst>
                                        </p:cTn>
                                        <p:tgtEl>
                                          <p:spTgt spid="4">
                                            <p:txEl>
                                              <p:pRg st="9" end="9"/>
                                            </p:txEl>
                                          </p:spTgt>
                                        </p:tgtEl>
                                      </p:cBhvr>
                                      <p:to x="100000" y="60000"/>
                                    </p:animScale>
                                    <p:animScale>
                                      <p:cBhvr>
                                        <p:cTn id="374" dur="166" decel="50000">
                                          <p:stCondLst>
                                            <p:cond delay="676"/>
                                          </p:stCondLst>
                                        </p:cTn>
                                        <p:tgtEl>
                                          <p:spTgt spid="4">
                                            <p:txEl>
                                              <p:pRg st="9" end="9"/>
                                            </p:txEl>
                                          </p:spTgt>
                                        </p:tgtEl>
                                      </p:cBhvr>
                                      <p:to x="100000" y="100000"/>
                                    </p:animScale>
                                    <p:animScale>
                                      <p:cBhvr>
                                        <p:cTn id="375" dur="26">
                                          <p:stCondLst>
                                            <p:cond delay="1312"/>
                                          </p:stCondLst>
                                        </p:cTn>
                                        <p:tgtEl>
                                          <p:spTgt spid="4">
                                            <p:txEl>
                                              <p:pRg st="9" end="9"/>
                                            </p:txEl>
                                          </p:spTgt>
                                        </p:tgtEl>
                                      </p:cBhvr>
                                      <p:to x="100000" y="80000"/>
                                    </p:animScale>
                                    <p:animScale>
                                      <p:cBhvr>
                                        <p:cTn id="376" dur="166" decel="50000">
                                          <p:stCondLst>
                                            <p:cond delay="1338"/>
                                          </p:stCondLst>
                                        </p:cTn>
                                        <p:tgtEl>
                                          <p:spTgt spid="4">
                                            <p:txEl>
                                              <p:pRg st="9" end="9"/>
                                            </p:txEl>
                                          </p:spTgt>
                                        </p:tgtEl>
                                      </p:cBhvr>
                                      <p:to x="100000" y="100000"/>
                                    </p:animScale>
                                    <p:animScale>
                                      <p:cBhvr>
                                        <p:cTn id="377" dur="26">
                                          <p:stCondLst>
                                            <p:cond delay="1642"/>
                                          </p:stCondLst>
                                        </p:cTn>
                                        <p:tgtEl>
                                          <p:spTgt spid="4">
                                            <p:txEl>
                                              <p:pRg st="9" end="9"/>
                                            </p:txEl>
                                          </p:spTgt>
                                        </p:tgtEl>
                                      </p:cBhvr>
                                      <p:to x="100000" y="90000"/>
                                    </p:animScale>
                                    <p:animScale>
                                      <p:cBhvr>
                                        <p:cTn id="378" dur="166" decel="50000">
                                          <p:stCondLst>
                                            <p:cond delay="1668"/>
                                          </p:stCondLst>
                                        </p:cTn>
                                        <p:tgtEl>
                                          <p:spTgt spid="4">
                                            <p:txEl>
                                              <p:pRg st="9" end="9"/>
                                            </p:txEl>
                                          </p:spTgt>
                                        </p:tgtEl>
                                      </p:cBhvr>
                                      <p:to x="100000" y="100000"/>
                                    </p:animScale>
                                    <p:animScale>
                                      <p:cBhvr>
                                        <p:cTn id="379" dur="26">
                                          <p:stCondLst>
                                            <p:cond delay="1808"/>
                                          </p:stCondLst>
                                        </p:cTn>
                                        <p:tgtEl>
                                          <p:spTgt spid="4">
                                            <p:txEl>
                                              <p:pRg st="9" end="9"/>
                                            </p:txEl>
                                          </p:spTgt>
                                        </p:tgtEl>
                                      </p:cBhvr>
                                      <p:to x="100000" y="95000"/>
                                    </p:animScale>
                                    <p:animScale>
                                      <p:cBhvr>
                                        <p:cTn id="380" dur="166" decel="50000">
                                          <p:stCondLst>
                                            <p:cond delay="1834"/>
                                          </p:stCondLst>
                                        </p:cTn>
                                        <p:tgtEl>
                                          <p:spTgt spid="4">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چگونگی انتخاب موضوع برای کارگاه:</a:t>
            </a:r>
            <a:endParaRPr lang="en-US" dirty="0"/>
          </a:p>
        </p:txBody>
      </p:sp>
      <p:sp>
        <p:nvSpPr>
          <p:cNvPr id="3" name="Content Placeholder 2"/>
          <p:cNvSpPr>
            <a:spLocks noGrp="1"/>
          </p:cNvSpPr>
          <p:nvPr>
            <p:ph idx="1"/>
          </p:nvPr>
        </p:nvSpPr>
        <p:spPr>
          <a:xfrm>
            <a:off x="1143000" y="1066800"/>
            <a:ext cx="7772400" cy="5181600"/>
          </a:xfrm>
        </p:spPr>
        <p:txBody>
          <a:bodyPr>
            <a:normAutofit lnSpcReduction="10000"/>
          </a:bodyPr>
          <a:lstStyle/>
          <a:p>
            <a:pPr algn="just" rtl="1">
              <a:lnSpc>
                <a:spcPct val="200000"/>
              </a:lnSpc>
              <a:buNone/>
            </a:pPr>
            <a:r>
              <a:rPr lang="fa-IR" sz="2000" dirty="0" smtClean="0">
                <a:cs typeface="B Titr" pitchFamily="2" charset="-78"/>
              </a:rPr>
              <a:t>1- تکراری نبودن موضوع و نوع کارگاه حداقل در 6 ماه قبل.</a:t>
            </a:r>
          </a:p>
          <a:p>
            <a:pPr algn="just" rtl="1">
              <a:lnSpc>
                <a:spcPct val="200000"/>
              </a:lnSpc>
              <a:buNone/>
            </a:pPr>
            <a:r>
              <a:rPr lang="fa-IR" sz="2000" dirty="0" smtClean="0">
                <a:cs typeface="B Titr" pitchFamily="2" charset="-78"/>
              </a:rPr>
              <a:t>2- از طریق نظرسنجی بین گروهها.</a:t>
            </a:r>
          </a:p>
          <a:p>
            <a:pPr algn="just" rtl="1">
              <a:lnSpc>
                <a:spcPct val="200000"/>
              </a:lnSpc>
              <a:buNone/>
            </a:pPr>
            <a:r>
              <a:rPr lang="fa-IR" sz="2000" dirty="0" smtClean="0">
                <a:cs typeface="B Titr" pitchFamily="2" charset="-78"/>
              </a:rPr>
              <a:t>3- درخواست انتخاب موضوع از بین شرکت کنندگان در کارگاه قبلی.</a:t>
            </a:r>
          </a:p>
          <a:p>
            <a:pPr algn="just" rtl="1">
              <a:lnSpc>
                <a:spcPct val="200000"/>
              </a:lnSpc>
              <a:buNone/>
            </a:pPr>
            <a:r>
              <a:rPr lang="fa-IR" sz="2000" dirty="0" smtClean="0">
                <a:cs typeface="B Titr" pitchFamily="2" charset="-78"/>
              </a:rPr>
              <a:t>4- انتخاب یک تیم منسجم برای انتخاب موضوع.</a:t>
            </a:r>
          </a:p>
          <a:p>
            <a:pPr algn="just" rtl="1">
              <a:lnSpc>
                <a:spcPct val="200000"/>
              </a:lnSpc>
              <a:buNone/>
            </a:pPr>
            <a:r>
              <a:rPr lang="fa-IR" sz="2000" dirty="0" smtClean="0">
                <a:cs typeface="B Titr" pitchFamily="2" charset="-78"/>
              </a:rPr>
              <a:t>5- انتخاب نامی مناسب برای کارگاه بطوریکه ذهن شنونده را درگیر کند.</a:t>
            </a:r>
          </a:p>
          <a:p>
            <a:pPr algn="just" rtl="1">
              <a:lnSpc>
                <a:spcPct val="200000"/>
              </a:lnSpc>
              <a:buNone/>
            </a:pPr>
            <a:r>
              <a:rPr lang="fa-IR" sz="2000" dirty="0" smtClean="0">
                <a:cs typeface="B Titr" pitchFamily="2" charset="-78"/>
              </a:rPr>
              <a:t>6- بهتر است برای کارگاه دو موضوع انتخاب شود مثلاً یکی خدماتی و دیگری بهبودی.</a:t>
            </a:r>
          </a:p>
          <a:p>
            <a:pPr algn="just" rtl="1">
              <a:lnSpc>
                <a:spcPct val="200000"/>
              </a:lnSpc>
              <a:buNone/>
            </a:pPr>
            <a:r>
              <a:rPr lang="fa-IR" sz="2000" dirty="0" smtClean="0">
                <a:cs typeface="B Titr" pitchFamily="2" charset="-78"/>
              </a:rPr>
              <a:t>7- بر مبنای شرایط مخاطب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چگونگی فراخوان کارگاه ها:</a:t>
            </a:r>
            <a:endParaRPr lang="en-US" dirty="0"/>
          </a:p>
        </p:txBody>
      </p:sp>
      <p:sp>
        <p:nvSpPr>
          <p:cNvPr id="3" name="Content Placeholder 2"/>
          <p:cNvSpPr>
            <a:spLocks noGrp="1"/>
          </p:cNvSpPr>
          <p:nvPr>
            <p:ph idx="1"/>
          </p:nvPr>
        </p:nvSpPr>
        <p:spPr>
          <a:xfrm>
            <a:off x="1143000" y="1066800"/>
            <a:ext cx="7772400" cy="5181600"/>
          </a:xfrm>
        </p:spPr>
        <p:txBody>
          <a:bodyPr>
            <a:normAutofit/>
          </a:bodyPr>
          <a:lstStyle/>
          <a:p>
            <a:pPr algn="just" rtl="1">
              <a:lnSpc>
                <a:spcPct val="200000"/>
              </a:lnSpc>
              <a:buNone/>
            </a:pPr>
            <a:r>
              <a:rPr lang="fa-IR" sz="2400" dirty="0" smtClean="0">
                <a:cs typeface="B Titr" pitchFamily="2" charset="-78"/>
              </a:rPr>
              <a:t>1- از طریق اعلامیه ها (معرفی کارگاه، علت برگزاری )</a:t>
            </a:r>
          </a:p>
          <a:p>
            <a:pPr algn="just" rtl="1">
              <a:lnSpc>
                <a:spcPct val="200000"/>
              </a:lnSpc>
              <a:buNone/>
            </a:pPr>
            <a:r>
              <a:rPr lang="fa-IR" sz="2400" dirty="0" smtClean="0">
                <a:cs typeface="B Titr" pitchFamily="2" charset="-78"/>
              </a:rPr>
              <a:t>2- از طریق پیامک (کوتاه ، جذاب ، استفاده از نشریات)</a:t>
            </a:r>
          </a:p>
          <a:p>
            <a:pPr algn="just" rtl="1">
              <a:lnSpc>
                <a:spcPct val="200000"/>
              </a:lnSpc>
              <a:buNone/>
            </a:pPr>
            <a:r>
              <a:rPr lang="fa-IR" sz="2400" dirty="0" smtClean="0">
                <a:cs typeface="B Titr" pitchFamily="2" charset="-78"/>
              </a:rPr>
              <a:t>3- از طریق نمایندگان (بیان علت برگزاری کارگاه و تأثیرات این کارگاه بر عضو و گروه)</a:t>
            </a:r>
          </a:p>
          <a:p>
            <a:pPr algn="just" rtl="1">
              <a:lnSpc>
                <a:spcPct val="200000"/>
              </a:lnSpc>
              <a:buNone/>
            </a:pPr>
            <a:r>
              <a:rPr lang="fa-IR" sz="2400" dirty="0" smtClean="0">
                <a:cs typeface="B Titr" pitchFamily="2" charset="-78"/>
              </a:rPr>
              <a:t>4- از طریق دعوت اعضای کمیته ( دعوت از دوستان ، راهنما  ، رهجو ، هم قدمی  و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چگونگی انتخاب روز برگزاری کارگاه و نکاتی که باید مد نظر قرار گیرد:</a:t>
            </a:r>
            <a:endParaRPr lang="en-US" dirty="0"/>
          </a:p>
        </p:txBody>
      </p:sp>
      <p:sp>
        <p:nvSpPr>
          <p:cNvPr id="3" name="Content Placeholder 2"/>
          <p:cNvSpPr>
            <a:spLocks noGrp="1"/>
          </p:cNvSpPr>
          <p:nvPr>
            <p:ph idx="1"/>
          </p:nvPr>
        </p:nvSpPr>
        <p:spPr>
          <a:xfrm>
            <a:off x="1143000" y="1066800"/>
            <a:ext cx="7772400" cy="5181600"/>
          </a:xfrm>
        </p:spPr>
        <p:txBody>
          <a:bodyPr>
            <a:normAutofit/>
          </a:bodyPr>
          <a:lstStyle/>
          <a:p>
            <a:pPr algn="just" rtl="1">
              <a:lnSpc>
                <a:spcPct val="150000"/>
              </a:lnSpc>
              <a:buNone/>
            </a:pPr>
            <a:r>
              <a:rPr lang="fa-IR" sz="1800" dirty="0" smtClean="0">
                <a:cs typeface="B Titr" pitchFamily="2" charset="-78"/>
              </a:rPr>
              <a:t>یکی از مشکلات دیرینه کارگاهها عدم حمایت اعضا از کارگاهها می باشد. با دقت در تاریخ و روز برگزاری می شود این مشکل را تا حد زیادی کم کردو از همه سلیقه ها در کارگاه بهره برد:</a:t>
            </a:r>
          </a:p>
          <a:p>
            <a:pPr algn="just" rtl="1">
              <a:lnSpc>
                <a:spcPct val="150000"/>
              </a:lnSpc>
              <a:buNone/>
            </a:pPr>
            <a:r>
              <a:rPr lang="fa-IR" sz="1800" dirty="0" smtClean="0">
                <a:cs typeface="B Titr" pitchFamily="2" charset="-78"/>
              </a:rPr>
              <a:t>1- روز کارگاه با مسابقات مهم ورزشی تداخل نداشته باشد. (مثل بازی استقلال و پرسپولیس یا تیم ملی)</a:t>
            </a:r>
          </a:p>
          <a:p>
            <a:pPr algn="just" rtl="1">
              <a:lnSpc>
                <a:spcPct val="150000"/>
              </a:lnSpc>
              <a:buNone/>
            </a:pPr>
            <a:r>
              <a:rPr lang="fa-IR" sz="1800" dirty="0" smtClean="0">
                <a:cs typeface="B Titr" pitchFamily="2" charset="-78"/>
              </a:rPr>
              <a:t>2- در تعطیلی های پی در پی نباشد.(مثل تعطیلی نوروز)</a:t>
            </a:r>
          </a:p>
          <a:p>
            <a:pPr algn="just" rtl="1">
              <a:lnSpc>
                <a:spcPct val="150000"/>
              </a:lnSpc>
              <a:buNone/>
            </a:pPr>
            <a:r>
              <a:rPr lang="fa-IR" sz="1800" dirty="0" smtClean="0">
                <a:cs typeface="B Titr" pitchFamily="2" charset="-78"/>
              </a:rPr>
              <a:t>3- مناسبتهای مذهبی ، اجتماعی نباشد. (مثل اعیاد مذهبی ، عاشورا، اربعین و ...)</a:t>
            </a:r>
          </a:p>
          <a:p>
            <a:pPr algn="just" rtl="1">
              <a:lnSpc>
                <a:spcPct val="150000"/>
              </a:lnSpc>
              <a:buNone/>
            </a:pPr>
            <a:r>
              <a:rPr lang="fa-IR" sz="1800" dirty="0" smtClean="0">
                <a:cs typeface="B Titr" pitchFamily="2" charset="-78"/>
              </a:rPr>
              <a:t>4- مصادف با خدمات دیگر مثل شورای ناحیه، کمیته شهری یا کمیته های فرعی دیگر نباشد.</a:t>
            </a:r>
          </a:p>
          <a:p>
            <a:pPr algn="just" rtl="1">
              <a:lnSpc>
                <a:spcPct val="150000"/>
              </a:lnSpc>
              <a:buNone/>
            </a:pPr>
            <a:r>
              <a:rPr lang="fa-IR" sz="1800" dirty="0" smtClean="0">
                <a:cs typeface="B Titr" pitchFamily="2" charset="-78"/>
              </a:rPr>
              <a:t>5- رعایت فاصله زمانی مناسب با کارگاههای دیگر.</a:t>
            </a:r>
          </a:p>
          <a:p>
            <a:pPr algn="just" rtl="1">
              <a:lnSpc>
                <a:spcPct val="150000"/>
              </a:lnSpc>
              <a:buNone/>
            </a:pPr>
            <a:r>
              <a:rPr lang="fa-IR" sz="1800" dirty="0" smtClean="0">
                <a:cs typeface="B Titr" pitchFamily="2" charset="-78"/>
              </a:rPr>
              <a:t>6- انتخاب موضوع و نام مناسب و جذاب برای کارگاه و جلوگیری از یکنواختی در موضوعات.</a:t>
            </a:r>
          </a:p>
          <a:p>
            <a:pPr algn="just" rtl="1">
              <a:lnSpc>
                <a:spcPct val="150000"/>
              </a:lnSpc>
              <a:buNone/>
            </a:pPr>
            <a:r>
              <a:rPr lang="fa-IR" sz="1800" dirty="0" smtClean="0">
                <a:cs typeface="B Titr" pitchFamily="2" charset="-78"/>
              </a:rPr>
              <a:t>7- درست کردن فراخوان مناسب که آدرس محل برگزاری و ساعت آن ذکر شده باشد.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چگونگی انتخاب مکان برگزاری:</a:t>
            </a:r>
            <a:endParaRPr lang="en-US" dirty="0"/>
          </a:p>
        </p:txBody>
      </p:sp>
      <p:sp>
        <p:nvSpPr>
          <p:cNvPr id="3" name="Content Placeholder 2"/>
          <p:cNvSpPr>
            <a:spLocks noGrp="1"/>
          </p:cNvSpPr>
          <p:nvPr>
            <p:ph idx="1"/>
          </p:nvPr>
        </p:nvSpPr>
        <p:spPr>
          <a:xfrm>
            <a:off x="1143000" y="1066800"/>
            <a:ext cx="7772400" cy="5181600"/>
          </a:xfrm>
        </p:spPr>
        <p:txBody>
          <a:bodyPr>
            <a:normAutofit/>
          </a:bodyPr>
          <a:lstStyle/>
          <a:p>
            <a:pPr algn="just" rtl="1">
              <a:lnSpc>
                <a:spcPct val="200000"/>
              </a:lnSpc>
              <a:buNone/>
            </a:pPr>
            <a:r>
              <a:rPr lang="fa-IR" sz="2400" dirty="0" smtClean="0">
                <a:cs typeface="B Titr" pitchFamily="2" charset="-78"/>
              </a:rPr>
              <a:t>1-  در نظر گرفتن مسافت اعضای شرکت کننده با مکان برگزاری</a:t>
            </a:r>
          </a:p>
          <a:p>
            <a:pPr algn="just" rtl="1">
              <a:lnSpc>
                <a:spcPct val="200000"/>
              </a:lnSpc>
              <a:buNone/>
            </a:pPr>
            <a:r>
              <a:rPr lang="fa-IR" sz="2400" dirty="0" smtClean="0">
                <a:cs typeface="B Titr" pitchFamily="2" charset="-78"/>
              </a:rPr>
              <a:t>2- در نظر گرفتن آسایش شرکت کنندگان. (وسایل گرمایشی، سرمایشی، نور، صدا، صندلی، میز و ...)</a:t>
            </a:r>
          </a:p>
          <a:p>
            <a:pPr algn="just" rtl="1">
              <a:lnSpc>
                <a:spcPct val="200000"/>
              </a:lnSpc>
              <a:buNone/>
            </a:pPr>
            <a:r>
              <a:rPr lang="fa-IR" sz="2400" dirty="0" smtClean="0">
                <a:cs typeface="B Titr" pitchFamily="2" charset="-78"/>
              </a:rPr>
              <a:t>3- در نظر گرفتن حفظ گمنامی شخصی اعضای شرکت کننده.</a:t>
            </a:r>
          </a:p>
          <a:p>
            <a:pPr algn="just" rtl="1">
              <a:lnSpc>
                <a:spcPct val="200000"/>
              </a:lnSpc>
              <a:buNone/>
            </a:pPr>
            <a:r>
              <a:rPr lang="fa-IR" sz="2400" dirty="0" smtClean="0">
                <a:cs typeface="B Titr" pitchFamily="2" charset="-78"/>
              </a:rPr>
              <a:t>4- در نظر گرفتن اعتقادات اعضا  در مورد مکان برگزاری. (مثل حسینیه یا مساجد)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گروه مورد هدف چیست؟</a:t>
            </a:r>
            <a:endParaRPr lang="en-US" dirty="0"/>
          </a:p>
        </p:txBody>
      </p:sp>
      <p:sp>
        <p:nvSpPr>
          <p:cNvPr id="3" name="Content Placeholder 2"/>
          <p:cNvSpPr>
            <a:spLocks noGrp="1"/>
          </p:cNvSpPr>
          <p:nvPr>
            <p:ph idx="1"/>
          </p:nvPr>
        </p:nvSpPr>
        <p:spPr>
          <a:xfrm>
            <a:off x="457200" y="1066800"/>
            <a:ext cx="8534400" cy="5181600"/>
          </a:xfrm>
        </p:spPr>
        <p:txBody>
          <a:bodyPr>
            <a:normAutofit/>
          </a:bodyPr>
          <a:lstStyle/>
          <a:p>
            <a:pPr algn="just" rtl="1">
              <a:lnSpc>
                <a:spcPct val="200000"/>
              </a:lnSpc>
              <a:buNone/>
            </a:pPr>
            <a:r>
              <a:rPr lang="fa-IR" sz="2000" dirty="0" smtClean="0">
                <a:cs typeface="B Titr" pitchFamily="2" charset="-78"/>
              </a:rPr>
              <a:t>1- مخاطبینی که  مورد نظر ما در کارگاه می باشند. (راهنماها، رهجوها، تازه واردین و ...)</a:t>
            </a:r>
          </a:p>
          <a:p>
            <a:pPr algn="just" rtl="1">
              <a:lnSpc>
                <a:spcPct val="200000"/>
              </a:lnSpc>
              <a:buNone/>
            </a:pPr>
            <a:r>
              <a:rPr lang="fa-IR" sz="2000" dirty="0" smtClean="0">
                <a:cs typeface="B Titr" pitchFamily="2" charset="-78"/>
              </a:rPr>
              <a:t>2- اعضای خاصی که از هر گروه یا سطح خدماتی به کارگاه دعوت می شوند.(نماینده ها و...)</a:t>
            </a:r>
          </a:p>
          <a:p>
            <a:pPr algn="just" rtl="1">
              <a:lnSpc>
                <a:spcPct val="200000"/>
              </a:lnSpc>
              <a:buNone/>
            </a:pPr>
            <a:r>
              <a:rPr lang="fa-IR" sz="2000" dirty="0" smtClean="0">
                <a:cs typeface="B Titr" pitchFamily="2" charset="-78"/>
              </a:rPr>
              <a:t>3- اعضایی که موضوع کارگاه بر مبنای آنها انتخاب می شود. (تازه واردان، خدمتگزاران گروه و ...)</a:t>
            </a:r>
          </a:p>
          <a:p>
            <a:pPr algn="just" rtl="1">
              <a:lnSpc>
                <a:spcPct val="200000"/>
              </a:lnSpc>
              <a:buNone/>
            </a:pPr>
            <a:r>
              <a:rPr lang="fa-IR" sz="2000" dirty="0" smtClean="0">
                <a:cs typeface="B Titr" pitchFamily="2" charset="-78"/>
              </a:rPr>
              <a:t>4- اعضایی که از گروه یا سطوح خدماتی انتخاب و دعوت می شوند. (مسئولین نشریات، اعضای اداری ساختار و ...)</a:t>
            </a:r>
          </a:p>
          <a:p>
            <a:pPr algn="just" rtl="1">
              <a:lnSpc>
                <a:spcPct val="200000"/>
              </a:lnSpc>
              <a:buNone/>
            </a:pPr>
            <a:endParaRPr lang="fa-IR" sz="2000"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به نظر شما علت عدم موفقیت در تقسیم کار چیست؟</a:t>
            </a:r>
            <a:endParaRPr lang="en-US" dirty="0"/>
          </a:p>
        </p:txBody>
      </p:sp>
      <p:sp>
        <p:nvSpPr>
          <p:cNvPr id="3" name="Content Placeholder 2"/>
          <p:cNvSpPr>
            <a:spLocks noGrp="1"/>
          </p:cNvSpPr>
          <p:nvPr>
            <p:ph idx="1"/>
          </p:nvPr>
        </p:nvSpPr>
        <p:spPr>
          <a:xfrm>
            <a:off x="1143000" y="1066800"/>
            <a:ext cx="7772400" cy="5181600"/>
          </a:xfrm>
        </p:spPr>
        <p:txBody>
          <a:bodyPr>
            <a:normAutofit/>
          </a:bodyPr>
          <a:lstStyle/>
          <a:p>
            <a:pPr algn="just" rtl="1">
              <a:lnSpc>
                <a:spcPct val="150000"/>
              </a:lnSpc>
              <a:buNone/>
            </a:pPr>
            <a:r>
              <a:rPr lang="fa-IR" sz="1800" dirty="0" smtClean="0">
                <a:cs typeface="B Titr" pitchFamily="2" charset="-78"/>
              </a:rPr>
              <a:t>1- عدم اعتماد به اعضا</a:t>
            </a:r>
          </a:p>
          <a:p>
            <a:pPr algn="just" rtl="1">
              <a:lnSpc>
                <a:spcPct val="150000"/>
              </a:lnSpc>
              <a:buNone/>
            </a:pPr>
            <a:r>
              <a:rPr lang="fa-IR" sz="1800" dirty="0" smtClean="0">
                <a:cs typeface="B Titr" pitchFamily="2" charset="-78"/>
              </a:rPr>
              <a:t>2- ندادن فرصت به دیگران</a:t>
            </a:r>
          </a:p>
          <a:p>
            <a:pPr algn="just" rtl="1">
              <a:lnSpc>
                <a:spcPct val="150000"/>
              </a:lnSpc>
              <a:buNone/>
            </a:pPr>
            <a:r>
              <a:rPr lang="fa-IR" sz="1800" dirty="0" smtClean="0">
                <a:cs typeface="B Titr" pitchFamily="2" charset="-78"/>
              </a:rPr>
              <a:t>3- کمبود خدمتگزار مورد اعتماد</a:t>
            </a:r>
          </a:p>
          <a:p>
            <a:pPr algn="just" rtl="1">
              <a:lnSpc>
                <a:spcPct val="150000"/>
              </a:lnSpc>
              <a:buNone/>
            </a:pPr>
            <a:r>
              <a:rPr lang="fa-IR" sz="1800" dirty="0" smtClean="0">
                <a:cs typeface="B Titr" pitchFamily="2" charset="-78"/>
              </a:rPr>
              <a:t>4- ترس از به انجام نرسیدن خدمت</a:t>
            </a:r>
          </a:p>
          <a:p>
            <a:pPr algn="just" rtl="1">
              <a:lnSpc>
                <a:spcPct val="150000"/>
              </a:lnSpc>
              <a:buNone/>
            </a:pPr>
            <a:r>
              <a:rPr lang="fa-IR" sz="1800" dirty="0" smtClean="0">
                <a:cs typeface="B Titr" pitchFamily="2" charset="-78"/>
              </a:rPr>
              <a:t>5- دلزدگی خدمتگزار و رها کردن مسئولیت خود</a:t>
            </a:r>
          </a:p>
          <a:p>
            <a:pPr algn="just" rtl="1">
              <a:lnSpc>
                <a:spcPct val="150000"/>
              </a:lnSpc>
              <a:buNone/>
            </a:pPr>
            <a:r>
              <a:rPr lang="fa-IR" sz="1800" dirty="0" smtClean="0">
                <a:cs typeface="B Titr" pitchFamily="2" charset="-78"/>
              </a:rPr>
              <a:t>6- دیدگاه تکامل پرستی در انتخاب و خدمات</a:t>
            </a:r>
          </a:p>
          <a:p>
            <a:pPr algn="just" rtl="1">
              <a:lnSpc>
                <a:spcPct val="150000"/>
              </a:lnSpc>
              <a:buNone/>
            </a:pPr>
            <a:r>
              <a:rPr lang="fa-IR" sz="1800" dirty="0" smtClean="0">
                <a:cs typeface="B Titr" pitchFamily="2" charset="-78"/>
              </a:rPr>
              <a:t>7- بی توجهی به اهمیت تقسیم کار</a:t>
            </a:r>
          </a:p>
          <a:p>
            <a:pPr algn="just" rtl="1">
              <a:lnSpc>
                <a:spcPct val="150000"/>
              </a:lnSpc>
              <a:buNone/>
            </a:pPr>
            <a:r>
              <a:rPr lang="fa-IR" sz="1800" dirty="0" smtClean="0">
                <a:cs typeface="B Titr" pitchFamily="2" charset="-78"/>
              </a:rPr>
              <a:t>8- به علت ساده شدن خدمت چند خدمتی شدن عده ای دیگر</a:t>
            </a:r>
          </a:p>
          <a:p>
            <a:pPr algn="just" rtl="1">
              <a:lnSpc>
                <a:spcPct val="150000"/>
              </a:lnSpc>
              <a:buNone/>
            </a:pPr>
            <a:r>
              <a:rPr lang="fa-IR" sz="1800" dirty="0" smtClean="0">
                <a:cs typeface="B Titr" pitchFamily="2" charset="-78"/>
              </a:rPr>
              <a:t>9- استفاده نکردن از اعضای منتخب و دلسردی آنها از خدمت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639762"/>
          </a:xfrm>
        </p:spPr>
        <p:txBody>
          <a:bodyPr>
            <a:normAutofit fontScale="90000"/>
          </a:bodyPr>
          <a:lstStyle/>
          <a:p>
            <a:pPr algn="r" rtl="1"/>
            <a:r>
              <a:rPr lang="fa-IR" dirty="0" smtClean="0"/>
              <a:t>عواقب تکروی یا تقسیم کار نامناسب!</a:t>
            </a:r>
            <a:endParaRPr lang="en-US" dirty="0"/>
          </a:p>
        </p:txBody>
      </p:sp>
      <p:sp>
        <p:nvSpPr>
          <p:cNvPr id="3" name="Content Placeholder 2"/>
          <p:cNvSpPr>
            <a:spLocks noGrp="1"/>
          </p:cNvSpPr>
          <p:nvPr>
            <p:ph idx="1"/>
          </p:nvPr>
        </p:nvSpPr>
        <p:spPr>
          <a:xfrm>
            <a:off x="5105400" y="1066800"/>
            <a:ext cx="3810000" cy="5181600"/>
          </a:xfrm>
        </p:spPr>
        <p:txBody>
          <a:bodyPr>
            <a:normAutofit/>
          </a:bodyPr>
          <a:lstStyle/>
          <a:p>
            <a:pPr algn="just" rtl="1">
              <a:lnSpc>
                <a:spcPct val="150000"/>
              </a:lnSpc>
              <a:buNone/>
            </a:pPr>
            <a:r>
              <a:rPr lang="fa-IR" sz="1800" dirty="0" smtClean="0">
                <a:cs typeface="B Titr" pitchFamily="2" charset="-78"/>
              </a:rPr>
              <a:t>1- کمبود خدمتگزار در کمیته</a:t>
            </a:r>
          </a:p>
          <a:p>
            <a:pPr algn="just" rtl="1">
              <a:lnSpc>
                <a:spcPct val="150000"/>
              </a:lnSpc>
              <a:buNone/>
            </a:pPr>
            <a:r>
              <a:rPr lang="fa-IR" sz="1800" dirty="0" smtClean="0">
                <a:cs typeface="B Titr" pitchFamily="2" charset="-78"/>
              </a:rPr>
              <a:t>2- فشار خدماتی بر اعضای باقی مانده</a:t>
            </a:r>
          </a:p>
          <a:p>
            <a:pPr algn="just" rtl="1">
              <a:lnSpc>
                <a:spcPct val="150000"/>
              </a:lnSpc>
              <a:buNone/>
            </a:pPr>
            <a:r>
              <a:rPr lang="fa-IR" sz="1800" dirty="0" smtClean="0">
                <a:cs typeface="B Titr" pitchFamily="2" charset="-78"/>
              </a:rPr>
              <a:t>3- رعایت نشدن اصل چرخش</a:t>
            </a:r>
          </a:p>
          <a:p>
            <a:pPr algn="just" rtl="1">
              <a:lnSpc>
                <a:spcPct val="150000"/>
              </a:lnSpc>
              <a:buNone/>
            </a:pPr>
            <a:r>
              <a:rPr lang="fa-IR" sz="1800" dirty="0" smtClean="0">
                <a:cs typeface="B Titr" pitchFamily="2" charset="-78"/>
              </a:rPr>
              <a:t>4- دلزدگی و فرار خدمتگزاران باقی مانده</a:t>
            </a:r>
          </a:p>
          <a:p>
            <a:pPr algn="just" rtl="1">
              <a:lnSpc>
                <a:spcPct val="150000"/>
              </a:lnSpc>
              <a:buNone/>
            </a:pPr>
            <a:r>
              <a:rPr lang="fa-IR" sz="1800" dirty="0" smtClean="0">
                <a:cs typeface="B Titr" pitchFamily="2" charset="-78"/>
              </a:rPr>
              <a:t>5- تکراری شدن خدمات</a:t>
            </a:r>
          </a:p>
          <a:p>
            <a:pPr algn="just" rtl="1">
              <a:lnSpc>
                <a:spcPct val="150000"/>
              </a:lnSpc>
              <a:buNone/>
            </a:pPr>
            <a:r>
              <a:rPr lang="fa-IR" sz="1800" dirty="0" smtClean="0">
                <a:cs typeface="B Titr" pitchFamily="2" charset="-78"/>
              </a:rPr>
              <a:t>6- جلوگیری از خلاقیت</a:t>
            </a:r>
          </a:p>
          <a:p>
            <a:pPr algn="just" rtl="1">
              <a:lnSpc>
                <a:spcPct val="150000"/>
              </a:lnSpc>
              <a:buNone/>
            </a:pPr>
            <a:r>
              <a:rPr lang="fa-IR" sz="1800" dirty="0" smtClean="0">
                <a:cs typeface="B Titr" pitchFamily="2" charset="-78"/>
              </a:rPr>
              <a:t>7- درجا زدن و رشد نکردن</a:t>
            </a:r>
          </a:p>
          <a:p>
            <a:pPr algn="just" rtl="1">
              <a:lnSpc>
                <a:spcPct val="150000"/>
              </a:lnSpc>
              <a:buNone/>
            </a:pPr>
            <a:r>
              <a:rPr lang="fa-IR" sz="1800" dirty="0" smtClean="0">
                <a:cs typeface="B Titr" pitchFamily="2" charset="-78"/>
              </a:rPr>
              <a:t>8- ایجاد ترس از خدمت برای یندگان</a:t>
            </a:r>
          </a:p>
          <a:p>
            <a:pPr algn="just" rtl="1">
              <a:lnSpc>
                <a:spcPct val="150000"/>
              </a:lnSpc>
              <a:buNone/>
            </a:pPr>
            <a:r>
              <a:rPr lang="fa-IR" sz="1800" dirty="0" smtClean="0">
                <a:cs typeface="B Titr" pitchFamily="2" charset="-78"/>
              </a:rPr>
              <a:t>9- ستاره شدن عده ای از اعضای انجمن</a:t>
            </a:r>
          </a:p>
          <a:p>
            <a:pPr algn="just" rtl="1">
              <a:lnSpc>
                <a:spcPct val="150000"/>
              </a:lnSpc>
              <a:buNone/>
            </a:pPr>
            <a:r>
              <a:rPr lang="fa-IR" sz="1800" dirty="0" smtClean="0">
                <a:cs typeface="B Titr" pitchFamily="2" charset="-78"/>
              </a:rPr>
              <a:t>10- در دام الگوی انتخابی فکر کردن</a:t>
            </a:r>
          </a:p>
        </p:txBody>
      </p:sp>
      <p:sp>
        <p:nvSpPr>
          <p:cNvPr id="4" name="Content Placeholder 2"/>
          <p:cNvSpPr txBox="1">
            <a:spLocks/>
          </p:cNvSpPr>
          <p:nvPr/>
        </p:nvSpPr>
        <p:spPr>
          <a:xfrm>
            <a:off x="533400" y="1066800"/>
            <a:ext cx="4343400" cy="5181600"/>
          </a:xfrm>
          <a:prstGeom prst="rect">
            <a:avLst/>
          </a:prstGeom>
        </p:spPr>
        <p:txBody>
          <a:bodyPr>
            <a:normAutofit/>
          </a:bodyPr>
          <a:lstStyle/>
          <a:p>
            <a:pPr marL="365760" marR="0" lvl="0" indent="-283464" algn="just" defTabSz="914400" rtl="1" eaLnBrk="1" fontAlgn="auto" latinLnBrk="0" hangingPunct="1">
              <a:lnSpc>
                <a:spcPct val="150000"/>
              </a:lnSpc>
              <a:spcBef>
                <a:spcPts val="600"/>
              </a:spcBef>
              <a:spcAft>
                <a:spcPts val="0"/>
              </a:spcAft>
              <a:buClr>
                <a:schemeClr val="accent1"/>
              </a:buClr>
              <a:buSzPct val="80000"/>
              <a:buFont typeface="Wingdings 2"/>
              <a:buNone/>
              <a:tabLst/>
              <a:defRPr/>
            </a:pPr>
            <a:r>
              <a:rPr kumimoji="0" lang="fa-IR" sz="1800" b="0" i="0" u="none" strike="noStrike" kern="1200" cap="none" spc="0" normalizeH="0" baseline="0" noProof="0" dirty="0" smtClean="0">
                <a:ln>
                  <a:noFill/>
                </a:ln>
                <a:solidFill>
                  <a:schemeClr val="tx1"/>
                </a:solidFill>
                <a:effectLst/>
                <a:uLnTx/>
                <a:uFillTx/>
                <a:latin typeface="+mn-lt"/>
                <a:ea typeface="+mn-ea"/>
                <a:cs typeface="B Titr" pitchFamily="2" charset="-78"/>
              </a:rPr>
              <a:t>11- فعال شدن بیماری و استفاده از نواقص(غرور،</a:t>
            </a:r>
            <a:r>
              <a:rPr kumimoji="0" lang="fa-IR" sz="1800" b="0" i="0" u="none" strike="noStrike" kern="1200" cap="none" spc="0" normalizeH="0" noProof="0" dirty="0" smtClean="0">
                <a:ln>
                  <a:noFill/>
                </a:ln>
                <a:solidFill>
                  <a:schemeClr val="tx1"/>
                </a:solidFill>
                <a:effectLst/>
                <a:uLnTx/>
                <a:uFillTx/>
                <a:latin typeface="+mn-lt"/>
                <a:ea typeface="+mn-ea"/>
                <a:cs typeface="B Titr" pitchFamily="2" charset="-78"/>
              </a:rPr>
              <a:t> خودمحور، خودبزرگ بینی و ...)</a:t>
            </a:r>
          </a:p>
          <a:p>
            <a:pPr marL="365760" marR="0" lvl="0" indent="-283464" algn="just" defTabSz="914400" rtl="1" eaLnBrk="1" fontAlgn="auto" latinLnBrk="0" hangingPunct="1">
              <a:lnSpc>
                <a:spcPct val="150000"/>
              </a:lnSpc>
              <a:spcBef>
                <a:spcPts val="600"/>
              </a:spcBef>
              <a:spcAft>
                <a:spcPts val="0"/>
              </a:spcAft>
              <a:buClr>
                <a:schemeClr val="accent1"/>
              </a:buClr>
              <a:buSzPct val="80000"/>
              <a:buFont typeface="Wingdings 2"/>
              <a:buNone/>
              <a:tabLst/>
              <a:defRPr/>
            </a:pPr>
            <a:r>
              <a:rPr lang="fa-IR" baseline="0" dirty="0" smtClean="0">
                <a:cs typeface="B Titr" pitchFamily="2" charset="-78"/>
              </a:rPr>
              <a:t>12- دوری از خواست خداوند مهربان و از دست دادن نیت خیر در خدمات</a:t>
            </a:r>
          </a:p>
          <a:p>
            <a:pPr marL="365760" marR="0" lvl="0" indent="-283464" algn="just" defTabSz="914400" rtl="1" eaLnBrk="1" fontAlgn="auto" latinLnBrk="0" hangingPunct="1">
              <a:lnSpc>
                <a:spcPct val="150000"/>
              </a:lnSpc>
              <a:spcBef>
                <a:spcPts val="600"/>
              </a:spcBef>
              <a:spcAft>
                <a:spcPts val="0"/>
              </a:spcAft>
              <a:buClr>
                <a:schemeClr val="accent1"/>
              </a:buClr>
              <a:buSzPct val="80000"/>
              <a:buFont typeface="Wingdings 2"/>
              <a:buNone/>
              <a:tabLst/>
              <a:defRPr/>
            </a:pPr>
            <a:r>
              <a:rPr kumimoji="0" lang="fa-IR" sz="1800" b="0" i="0" u="none" strike="noStrike" kern="1200" cap="none" spc="0" normalizeH="0" noProof="0" smtClean="0">
                <a:ln>
                  <a:noFill/>
                </a:ln>
                <a:solidFill>
                  <a:schemeClr val="tx1"/>
                </a:solidFill>
                <a:effectLst/>
                <a:uLnTx/>
                <a:uFillTx/>
                <a:latin typeface="+mn-lt"/>
                <a:ea typeface="+mn-ea"/>
                <a:cs typeface="B Titr" pitchFamily="2" charset="-78"/>
              </a:rPr>
              <a:t>13- دوباره کاری، موازی کاری و هدر دادن منابع</a:t>
            </a:r>
            <a:endParaRPr kumimoji="0" lang="fa-IR" sz="1800" b="0" i="0" u="none" strike="noStrike" kern="1200" cap="none" spc="0" normalizeH="0" baseline="0" noProof="0" dirty="0" smtClean="0">
              <a:ln>
                <a:noFill/>
              </a:ln>
              <a:solidFill>
                <a:schemeClr val="tx1"/>
              </a:solidFill>
              <a:effectLst/>
              <a:uLnTx/>
              <a:uFillTx/>
              <a:latin typeface="+mn-lt"/>
              <a:ea typeface="+mn-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nodeType="clickEffect">
                                  <p:stCondLst>
                                    <p:cond delay="0"/>
                                  </p:stCondLst>
                                  <p:childTnLst>
                                    <p:set>
                                      <p:cBhvr>
                                        <p:cTn id="186" dur="1" fill="hold">
                                          <p:stCondLst>
                                            <p:cond delay="0"/>
                                          </p:stCondLst>
                                        </p:cTn>
                                        <p:tgtEl>
                                          <p:spTgt spid="4">
                                            <p:txEl>
                                              <p:pRg st="0" end="0"/>
                                            </p:txEl>
                                          </p:spTgt>
                                        </p:tgtEl>
                                        <p:attrNameLst>
                                          <p:attrName>style.visibility</p:attrName>
                                        </p:attrNameLst>
                                      </p:cBhvr>
                                      <p:to>
                                        <p:strVal val="visible"/>
                                      </p:to>
                                    </p:set>
                                    <p:animEffect transition="in" filter="wipe(down)">
                                      <p:cBhvr>
                                        <p:cTn id="187" dur="580">
                                          <p:stCondLst>
                                            <p:cond delay="0"/>
                                          </p:stCondLst>
                                        </p:cTn>
                                        <p:tgtEl>
                                          <p:spTgt spid="4">
                                            <p:txEl>
                                              <p:pRg st="0" end="0"/>
                                            </p:txEl>
                                          </p:spTgt>
                                        </p:tgtEl>
                                      </p:cBhvr>
                                    </p:animEffect>
                                    <p:anim calcmode="lin" valueType="num">
                                      <p:cBhvr>
                                        <p:cTn id="18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4">
                                            <p:txEl>
                                              <p:pRg st="0" end="0"/>
                                            </p:txEl>
                                          </p:spTgt>
                                        </p:tgtEl>
                                      </p:cBhvr>
                                      <p:to x="100000" y="60000"/>
                                    </p:animScale>
                                    <p:animScale>
                                      <p:cBhvr>
                                        <p:cTn id="194" dur="166" decel="50000">
                                          <p:stCondLst>
                                            <p:cond delay="676"/>
                                          </p:stCondLst>
                                        </p:cTn>
                                        <p:tgtEl>
                                          <p:spTgt spid="4">
                                            <p:txEl>
                                              <p:pRg st="0" end="0"/>
                                            </p:txEl>
                                          </p:spTgt>
                                        </p:tgtEl>
                                      </p:cBhvr>
                                      <p:to x="100000" y="100000"/>
                                    </p:animScale>
                                    <p:animScale>
                                      <p:cBhvr>
                                        <p:cTn id="195" dur="26">
                                          <p:stCondLst>
                                            <p:cond delay="1312"/>
                                          </p:stCondLst>
                                        </p:cTn>
                                        <p:tgtEl>
                                          <p:spTgt spid="4">
                                            <p:txEl>
                                              <p:pRg st="0" end="0"/>
                                            </p:txEl>
                                          </p:spTgt>
                                        </p:tgtEl>
                                      </p:cBhvr>
                                      <p:to x="100000" y="80000"/>
                                    </p:animScale>
                                    <p:animScale>
                                      <p:cBhvr>
                                        <p:cTn id="196" dur="166" decel="50000">
                                          <p:stCondLst>
                                            <p:cond delay="1338"/>
                                          </p:stCondLst>
                                        </p:cTn>
                                        <p:tgtEl>
                                          <p:spTgt spid="4">
                                            <p:txEl>
                                              <p:pRg st="0" end="0"/>
                                            </p:txEl>
                                          </p:spTgt>
                                        </p:tgtEl>
                                      </p:cBhvr>
                                      <p:to x="100000" y="100000"/>
                                    </p:animScale>
                                    <p:animScale>
                                      <p:cBhvr>
                                        <p:cTn id="197" dur="26">
                                          <p:stCondLst>
                                            <p:cond delay="1642"/>
                                          </p:stCondLst>
                                        </p:cTn>
                                        <p:tgtEl>
                                          <p:spTgt spid="4">
                                            <p:txEl>
                                              <p:pRg st="0" end="0"/>
                                            </p:txEl>
                                          </p:spTgt>
                                        </p:tgtEl>
                                      </p:cBhvr>
                                      <p:to x="100000" y="90000"/>
                                    </p:animScale>
                                    <p:animScale>
                                      <p:cBhvr>
                                        <p:cTn id="198" dur="166" decel="50000">
                                          <p:stCondLst>
                                            <p:cond delay="1668"/>
                                          </p:stCondLst>
                                        </p:cTn>
                                        <p:tgtEl>
                                          <p:spTgt spid="4">
                                            <p:txEl>
                                              <p:pRg st="0" end="0"/>
                                            </p:txEl>
                                          </p:spTgt>
                                        </p:tgtEl>
                                      </p:cBhvr>
                                      <p:to x="100000" y="100000"/>
                                    </p:animScale>
                                    <p:animScale>
                                      <p:cBhvr>
                                        <p:cTn id="199" dur="26">
                                          <p:stCondLst>
                                            <p:cond delay="1808"/>
                                          </p:stCondLst>
                                        </p:cTn>
                                        <p:tgtEl>
                                          <p:spTgt spid="4">
                                            <p:txEl>
                                              <p:pRg st="0" end="0"/>
                                            </p:txEl>
                                          </p:spTgt>
                                        </p:tgtEl>
                                      </p:cBhvr>
                                      <p:to x="100000" y="95000"/>
                                    </p:animScale>
                                    <p:animScale>
                                      <p:cBhvr>
                                        <p:cTn id="200" dur="166" decel="50000">
                                          <p:stCondLst>
                                            <p:cond delay="1834"/>
                                          </p:stCondLst>
                                        </p:cTn>
                                        <p:tgtEl>
                                          <p:spTgt spid="4">
                                            <p:txEl>
                                              <p:pRg st="0" end="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nodeType="clickEffect">
                                  <p:stCondLst>
                                    <p:cond delay="0"/>
                                  </p:stCondLst>
                                  <p:childTnLst>
                                    <p:set>
                                      <p:cBhvr>
                                        <p:cTn id="204" dur="1" fill="hold">
                                          <p:stCondLst>
                                            <p:cond delay="0"/>
                                          </p:stCondLst>
                                        </p:cTn>
                                        <p:tgtEl>
                                          <p:spTgt spid="4">
                                            <p:txEl>
                                              <p:pRg st="1" end="1"/>
                                            </p:txEl>
                                          </p:spTgt>
                                        </p:tgtEl>
                                        <p:attrNameLst>
                                          <p:attrName>style.visibility</p:attrName>
                                        </p:attrNameLst>
                                      </p:cBhvr>
                                      <p:to>
                                        <p:strVal val="visible"/>
                                      </p:to>
                                    </p:set>
                                    <p:animEffect transition="in" filter="wipe(down)">
                                      <p:cBhvr>
                                        <p:cTn id="205" dur="580">
                                          <p:stCondLst>
                                            <p:cond delay="0"/>
                                          </p:stCondLst>
                                        </p:cTn>
                                        <p:tgtEl>
                                          <p:spTgt spid="4">
                                            <p:txEl>
                                              <p:pRg st="1" end="1"/>
                                            </p:txEl>
                                          </p:spTgt>
                                        </p:tgtEl>
                                      </p:cBhvr>
                                    </p:animEffect>
                                    <p:anim calcmode="lin" valueType="num">
                                      <p:cBhvr>
                                        <p:cTn id="206"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4">
                                            <p:txEl>
                                              <p:pRg st="1" end="1"/>
                                            </p:txEl>
                                          </p:spTgt>
                                        </p:tgtEl>
                                      </p:cBhvr>
                                      <p:to x="100000" y="60000"/>
                                    </p:animScale>
                                    <p:animScale>
                                      <p:cBhvr>
                                        <p:cTn id="212" dur="166" decel="50000">
                                          <p:stCondLst>
                                            <p:cond delay="676"/>
                                          </p:stCondLst>
                                        </p:cTn>
                                        <p:tgtEl>
                                          <p:spTgt spid="4">
                                            <p:txEl>
                                              <p:pRg st="1" end="1"/>
                                            </p:txEl>
                                          </p:spTgt>
                                        </p:tgtEl>
                                      </p:cBhvr>
                                      <p:to x="100000" y="100000"/>
                                    </p:animScale>
                                    <p:animScale>
                                      <p:cBhvr>
                                        <p:cTn id="213" dur="26">
                                          <p:stCondLst>
                                            <p:cond delay="1312"/>
                                          </p:stCondLst>
                                        </p:cTn>
                                        <p:tgtEl>
                                          <p:spTgt spid="4">
                                            <p:txEl>
                                              <p:pRg st="1" end="1"/>
                                            </p:txEl>
                                          </p:spTgt>
                                        </p:tgtEl>
                                      </p:cBhvr>
                                      <p:to x="100000" y="80000"/>
                                    </p:animScale>
                                    <p:animScale>
                                      <p:cBhvr>
                                        <p:cTn id="214" dur="166" decel="50000">
                                          <p:stCondLst>
                                            <p:cond delay="1338"/>
                                          </p:stCondLst>
                                        </p:cTn>
                                        <p:tgtEl>
                                          <p:spTgt spid="4">
                                            <p:txEl>
                                              <p:pRg st="1" end="1"/>
                                            </p:txEl>
                                          </p:spTgt>
                                        </p:tgtEl>
                                      </p:cBhvr>
                                      <p:to x="100000" y="100000"/>
                                    </p:animScale>
                                    <p:animScale>
                                      <p:cBhvr>
                                        <p:cTn id="215" dur="26">
                                          <p:stCondLst>
                                            <p:cond delay="1642"/>
                                          </p:stCondLst>
                                        </p:cTn>
                                        <p:tgtEl>
                                          <p:spTgt spid="4">
                                            <p:txEl>
                                              <p:pRg st="1" end="1"/>
                                            </p:txEl>
                                          </p:spTgt>
                                        </p:tgtEl>
                                      </p:cBhvr>
                                      <p:to x="100000" y="90000"/>
                                    </p:animScale>
                                    <p:animScale>
                                      <p:cBhvr>
                                        <p:cTn id="216" dur="166" decel="50000">
                                          <p:stCondLst>
                                            <p:cond delay="1668"/>
                                          </p:stCondLst>
                                        </p:cTn>
                                        <p:tgtEl>
                                          <p:spTgt spid="4">
                                            <p:txEl>
                                              <p:pRg st="1" end="1"/>
                                            </p:txEl>
                                          </p:spTgt>
                                        </p:tgtEl>
                                      </p:cBhvr>
                                      <p:to x="100000" y="100000"/>
                                    </p:animScale>
                                    <p:animScale>
                                      <p:cBhvr>
                                        <p:cTn id="217" dur="26">
                                          <p:stCondLst>
                                            <p:cond delay="1808"/>
                                          </p:stCondLst>
                                        </p:cTn>
                                        <p:tgtEl>
                                          <p:spTgt spid="4">
                                            <p:txEl>
                                              <p:pRg st="1" end="1"/>
                                            </p:txEl>
                                          </p:spTgt>
                                        </p:tgtEl>
                                      </p:cBhvr>
                                      <p:to x="100000" y="95000"/>
                                    </p:animScale>
                                    <p:animScale>
                                      <p:cBhvr>
                                        <p:cTn id="218" dur="166" decel="50000">
                                          <p:stCondLst>
                                            <p:cond delay="1834"/>
                                          </p:stCondLst>
                                        </p:cTn>
                                        <p:tgtEl>
                                          <p:spTgt spid="4">
                                            <p:txEl>
                                              <p:pRg st="1" end="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nodeType="clickEffect">
                                  <p:stCondLst>
                                    <p:cond delay="0"/>
                                  </p:stCondLst>
                                  <p:childTnLst>
                                    <p:set>
                                      <p:cBhvr>
                                        <p:cTn id="222" dur="1" fill="hold">
                                          <p:stCondLst>
                                            <p:cond delay="0"/>
                                          </p:stCondLst>
                                        </p:cTn>
                                        <p:tgtEl>
                                          <p:spTgt spid="4">
                                            <p:txEl>
                                              <p:pRg st="2" end="2"/>
                                            </p:txEl>
                                          </p:spTgt>
                                        </p:tgtEl>
                                        <p:attrNameLst>
                                          <p:attrName>style.visibility</p:attrName>
                                        </p:attrNameLst>
                                      </p:cBhvr>
                                      <p:to>
                                        <p:strVal val="visible"/>
                                      </p:to>
                                    </p:set>
                                    <p:animEffect transition="in" filter="wipe(down)">
                                      <p:cBhvr>
                                        <p:cTn id="223" dur="580">
                                          <p:stCondLst>
                                            <p:cond delay="0"/>
                                          </p:stCondLst>
                                        </p:cTn>
                                        <p:tgtEl>
                                          <p:spTgt spid="4">
                                            <p:txEl>
                                              <p:pRg st="2" end="2"/>
                                            </p:txEl>
                                          </p:spTgt>
                                        </p:tgtEl>
                                      </p:cBhvr>
                                    </p:animEffect>
                                    <p:anim calcmode="lin" valueType="num">
                                      <p:cBhvr>
                                        <p:cTn id="22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4">
                                            <p:txEl>
                                              <p:pRg st="2" end="2"/>
                                            </p:txEl>
                                          </p:spTgt>
                                        </p:tgtEl>
                                      </p:cBhvr>
                                      <p:to x="100000" y="60000"/>
                                    </p:animScale>
                                    <p:animScale>
                                      <p:cBhvr>
                                        <p:cTn id="230" dur="166" decel="50000">
                                          <p:stCondLst>
                                            <p:cond delay="676"/>
                                          </p:stCondLst>
                                        </p:cTn>
                                        <p:tgtEl>
                                          <p:spTgt spid="4">
                                            <p:txEl>
                                              <p:pRg st="2" end="2"/>
                                            </p:txEl>
                                          </p:spTgt>
                                        </p:tgtEl>
                                      </p:cBhvr>
                                      <p:to x="100000" y="100000"/>
                                    </p:animScale>
                                    <p:animScale>
                                      <p:cBhvr>
                                        <p:cTn id="231" dur="26">
                                          <p:stCondLst>
                                            <p:cond delay="1312"/>
                                          </p:stCondLst>
                                        </p:cTn>
                                        <p:tgtEl>
                                          <p:spTgt spid="4">
                                            <p:txEl>
                                              <p:pRg st="2" end="2"/>
                                            </p:txEl>
                                          </p:spTgt>
                                        </p:tgtEl>
                                      </p:cBhvr>
                                      <p:to x="100000" y="80000"/>
                                    </p:animScale>
                                    <p:animScale>
                                      <p:cBhvr>
                                        <p:cTn id="232" dur="166" decel="50000">
                                          <p:stCondLst>
                                            <p:cond delay="1338"/>
                                          </p:stCondLst>
                                        </p:cTn>
                                        <p:tgtEl>
                                          <p:spTgt spid="4">
                                            <p:txEl>
                                              <p:pRg st="2" end="2"/>
                                            </p:txEl>
                                          </p:spTgt>
                                        </p:tgtEl>
                                      </p:cBhvr>
                                      <p:to x="100000" y="100000"/>
                                    </p:animScale>
                                    <p:animScale>
                                      <p:cBhvr>
                                        <p:cTn id="233" dur="26">
                                          <p:stCondLst>
                                            <p:cond delay="1642"/>
                                          </p:stCondLst>
                                        </p:cTn>
                                        <p:tgtEl>
                                          <p:spTgt spid="4">
                                            <p:txEl>
                                              <p:pRg st="2" end="2"/>
                                            </p:txEl>
                                          </p:spTgt>
                                        </p:tgtEl>
                                      </p:cBhvr>
                                      <p:to x="100000" y="90000"/>
                                    </p:animScale>
                                    <p:animScale>
                                      <p:cBhvr>
                                        <p:cTn id="234" dur="166" decel="50000">
                                          <p:stCondLst>
                                            <p:cond delay="1668"/>
                                          </p:stCondLst>
                                        </p:cTn>
                                        <p:tgtEl>
                                          <p:spTgt spid="4">
                                            <p:txEl>
                                              <p:pRg st="2" end="2"/>
                                            </p:txEl>
                                          </p:spTgt>
                                        </p:tgtEl>
                                      </p:cBhvr>
                                      <p:to x="100000" y="100000"/>
                                    </p:animScale>
                                    <p:animScale>
                                      <p:cBhvr>
                                        <p:cTn id="235" dur="26">
                                          <p:stCondLst>
                                            <p:cond delay="1808"/>
                                          </p:stCondLst>
                                        </p:cTn>
                                        <p:tgtEl>
                                          <p:spTgt spid="4">
                                            <p:txEl>
                                              <p:pRg st="2" end="2"/>
                                            </p:txEl>
                                          </p:spTgt>
                                        </p:tgtEl>
                                      </p:cBhvr>
                                      <p:to x="100000" y="95000"/>
                                    </p:animScale>
                                    <p:animScale>
                                      <p:cBhvr>
                                        <p:cTn id="236"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fa-IR" smtClean="0"/>
          </a:p>
        </p:txBody>
      </p:sp>
      <p:pic>
        <p:nvPicPr>
          <p:cNvPr id="7172" name="Picture 4" descr="C:\Documents and Settings\نارون\Desktop\New Folder\متفرقه\44.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2" name="TextBox 4"/>
          <p:cNvSpPr txBox="1">
            <a:spLocks noChangeArrowheads="1"/>
          </p:cNvSpPr>
          <p:nvPr/>
        </p:nvSpPr>
        <p:spPr bwMode="auto">
          <a:xfrm>
            <a:off x="0" y="5429250"/>
            <a:ext cx="5929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ajalla UI"/>
                <a:cs typeface="Majalla UI"/>
              </a:defRPr>
            </a:lvl1pPr>
            <a:lvl2pPr marL="742950" indent="-285750" eaLnBrk="0" hangingPunct="0">
              <a:defRPr>
                <a:solidFill>
                  <a:schemeClr val="tx1"/>
                </a:solidFill>
                <a:latin typeface="Arial" pitchFamily="34" charset="0"/>
                <a:ea typeface="Majalla UI"/>
                <a:cs typeface="Majalla UI"/>
              </a:defRPr>
            </a:lvl2pPr>
            <a:lvl3pPr marL="1143000" indent="-228600" eaLnBrk="0" hangingPunct="0">
              <a:defRPr>
                <a:solidFill>
                  <a:schemeClr val="tx1"/>
                </a:solidFill>
                <a:latin typeface="Arial" pitchFamily="34" charset="0"/>
                <a:ea typeface="Majalla UI"/>
                <a:cs typeface="Majalla UI"/>
              </a:defRPr>
            </a:lvl3pPr>
            <a:lvl4pPr marL="1600200" indent="-228600" eaLnBrk="0" hangingPunct="0">
              <a:defRPr>
                <a:solidFill>
                  <a:schemeClr val="tx1"/>
                </a:solidFill>
                <a:latin typeface="Arial" pitchFamily="34" charset="0"/>
                <a:ea typeface="Majalla UI"/>
                <a:cs typeface="Majalla UI"/>
              </a:defRPr>
            </a:lvl4pPr>
            <a:lvl5pPr marL="2057400" indent="-228600" eaLnBrk="0" hangingPunct="0">
              <a:defRPr>
                <a:solidFill>
                  <a:schemeClr val="tx1"/>
                </a:solidFill>
                <a:latin typeface="Arial" pitchFamily="34" charset="0"/>
                <a:ea typeface="Majalla UI"/>
                <a:cs typeface="Majalla UI"/>
              </a:defRPr>
            </a:lvl5pPr>
            <a:lvl6pPr marL="2514600" indent="-228600" eaLnBrk="0" fontAlgn="base" hangingPunct="0">
              <a:spcBef>
                <a:spcPct val="0"/>
              </a:spcBef>
              <a:spcAft>
                <a:spcPct val="0"/>
              </a:spcAft>
              <a:defRPr>
                <a:solidFill>
                  <a:schemeClr val="tx1"/>
                </a:solidFill>
                <a:latin typeface="Arial" pitchFamily="34" charset="0"/>
                <a:ea typeface="Majalla UI"/>
                <a:cs typeface="Majalla UI"/>
              </a:defRPr>
            </a:lvl6pPr>
            <a:lvl7pPr marL="2971800" indent="-228600" eaLnBrk="0" fontAlgn="base" hangingPunct="0">
              <a:spcBef>
                <a:spcPct val="0"/>
              </a:spcBef>
              <a:spcAft>
                <a:spcPct val="0"/>
              </a:spcAft>
              <a:defRPr>
                <a:solidFill>
                  <a:schemeClr val="tx1"/>
                </a:solidFill>
                <a:latin typeface="Arial" pitchFamily="34" charset="0"/>
                <a:ea typeface="Majalla UI"/>
                <a:cs typeface="Majalla UI"/>
              </a:defRPr>
            </a:lvl7pPr>
            <a:lvl8pPr marL="3429000" indent="-228600" eaLnBrk="0" fontAlgn="base" hangingPunct="0">
              <a:spcBef>
                <a:spcPct val="0"/>
              </a:spcBef>
              <a:spcAft>
                <a:spcPct val="0"/>
              </a:spcAft>
              <a:defRPr>
                <a:solidFill>
                  <a:schemeClr val="tx1"/>
                </a:solidFill>
                <a:latin typeface="Arial" pitchFamily="34" charset="0"/>
                <a:ea typeface="Majalla UI"/>
                <a:cs typeface="Majalla UI"/>
              </a:defRPr>
            </a:lvl8pPr>
            <a:lvl9pPr marL="3886200" indent="-228600" eaLnBrk="0" fontAlgn="base" hangingPunct="0">
              <a:spcBef>
                <a:spcPct val="0"/>
              </a:spcBef>
              <a:spcAft>
                <a:spcPct val="0"/>
              </a:spcAft>
              <a:defRPr>
                <a:solidFill>
                  <a:schemeClr val="tx1"/>
                </a:solidFill>
                <a:latin typeface="Arial" pitchFamily="34" charset="0"/>
                <a:ea typeface="Majalla UI"/>
                <a:cs typeface="Majalla UI"/>
              </a:defRPr>
            </a:lvl9pPr>
          </a:lstStyle>
          <a:p>
            <a:pPr eaLnBrk="1" hangingPunct="1"/>
            <a:r>
              <a:rPr lang="en-US">
                <a:cs typeface="Arial" pitchFamily="34" charset="0"/>
              </a:rPr>
              <a:t>Hl</a:t>
            </a:r>
            <a:endParaRPr lang="fa-IR">
              <a:cs typeface="Arial"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circle(in)">
                                      <p:cBhvr>
                                        <p:cTn id="7"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676400"/>
            <a:ext cx="8153400" cy="3657600"/>
          </a:xfrm>
        </p:spPr>
        <p:txBody>
          <a:bodyPr>
            <a:noAutofit/>
          </a:bodyPr>
          <a:lstStyle/>
          <a:p>
            <a:pPr algn="just" rtl="1">
              <a:lnSpc>
                <a:spcPct val="200000"/>
              </a:lnSpc>
            </a:pPr>
            <a:r>
              <a:rPr lang="fa-IR" sz="3200" dirty="0" smtClean="0">
                <a:cs typeface="B Titr" pitchFamily="2" charset="-78"/>
              </a:rPr>
              <a:t>همانطور که در گروه ، کارها بین اعضاء تقسیم می گردد تا باعث خستگی و دلزدگی نگردد، در کمیته ها نیز مسئولیت ها بین خدمتگزاران تقسیم می شود تا خدمات مؤثرتر انجام گیرد.</a:t>
            </a:r>
            <a:endParaRPr lang="en-US" sz="3200" dirty="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یک کمیته به چه خدمتگزارانی نیاز دارد؟</a:t>
            </a:r>
            <a:endParaRPr lang="en-US" dirty="0">
              <a:solidFill>
                <a:schemeClr val="tx1"/>
              </a:solidFill>
              <a:cs typeface="B Titr" pitchFamily="2" charset="-78"/>
            </a:endParaRPr>
          </a:p>
        </p:txBody>
      </p:sp>
      <p:sp>
        <p:nvSpPr>
          <p:cNvPr id="4" name="Hexagon 3"/>
          <p:cNvSpPr/>
          <p:nvPr/>
        </p:nvSpPr>
        <p:spPr>
          <a:xfrm>
            <a:off x="3446420" y="4548052"/>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مسئول </a:t>
            </a:r>
            <a:r>
              <a:rPr lang="fa-IR" sz="1400" dirty="0" smtClean="0">
                <a:solidFill>
                  <a:schemeClr val="tx1"/>
                </a:solidFill>
                <a:cs typeface="B Titr" pitchFamily="2" charset="-78"/>
              </a:rPr>
              <a:t>ارتباطات</a:t>
            </a:r>
            <a:endParaRPr lang="en-US" sz="1600" dirty="0">
              <a:solidFill>
                <a:schemeClr val="tx1"/>
              </a:solidFill>
              <a:cs typeface="B Titr" pitchFamily="2" charset="-78"/>
            </a:endParaRPr>
          </a:p>
        </p:txBody>
      </p:sp>
      <p:sp>
        <p:nvSpPr>
          <p:cNvPr id="16" name="Hexagon 15"/>
          <p:cNvSpPr/>
          <p:nvPr/>
        </p:nvSpPr>
        <p:spPr>
          <a:xfrm>
            <a:off x="5050972" y="3459480"/>
            <a:ext cx="1158240" cy="1036320"/>
          </a:xfrm>
          <a:prstGeom prst="hexagon">
            <a:avLst/>
          </a:prstGeom>
          <a:solidFill>
            <a:srgbClr val="00B050"/>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dirty="0" smtClean="0">
                <a:solidFill>
                  <a:schemeClr val="tx1"/>
                </a:solidFill>
                <a:cs typeface="B Titr" pitchFamily="2" charset="-78"/>
              </a:rPr>
              <a:t>اعضاء مورد نیاز کمیته کارگاهها</a:t>
            </a:r>
            <a:endParaRPr lang="en-US" sz="1400" dirty="0">
              <a:solidFill>
                <a:schemeClr val="tx1"/>
              </a:solidFill>
              <a:cs typeface="B Titr" pitchFamily="2" charset="-78"/>
            </a:endParaRPr>
          </a:p>
        </p:txBody>
      </p:sp>
      <p:sp>
        <p:nvSpPr>
          <p:cNvPr id="17" name="Hexagon 16"/>
          <p:cNvSpPr/>
          <p:nvPr/>
        </p:nvSpPr>
        <p:spPr>
          <a:xfrm>
            <a:off x="3940630" y="3526970"/>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مسئول برنامه ریزی</a:t>
            </a:r>
            <a:endParaRPr lang="en-US" dirty="0">
              <a:solidFill>
                <a:schemeClr val="tx1"/>
              </a:solidFill>
              <a:cs typeface="B Titr" pitchFamily="2" charset="-78"/>
            </a:endParaRPr>
          </a:p>
        </p:txBody>
      </p:sp>
      <p:sp>
        <p:nvSpPr>
          <p:cNvPr id="18" name="Hexagon 17"/>
          <p:cNvSpPr/>
          <p:nvPr/>
        </p:nvSpPr>
        <p:spPr>
          <a:xfrm>
            <a:off x="5677988" y="4376058"/>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مسئول نشریات</a:t>
            </a:r>
            <a:endParaRPr lang="en-US" dirty="0">
              <a:solidFill>
                <a:schemeClr val="tx1"/>
              </a:solidFill>
              <a:cs typeface="B Titr" pitchFamily="2" charset="-78"/>
            </a:endParaRPr>
          </a:p>
        </p:txBody>
      </p:sp>
      <p:sp>
        <p:nvSpPr>
          <p:cNvPr id="19" name="Hexagon 18"/>
          <p:cNvSpPr/>
          <p:nvPr/>
        </p:nvSpPr>
        <p:spPr>
          <a:xfrm>
            <a:off x="6803572" y="4278086"/>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مسئول تحقیق و بررسی</a:t>
            </a:r>
            <a:endParaRPr lang="en-US" sz="1600" dirty="0">
              <a:solidFill>
                <a:schemeClr val="tx1"/>
              </a:solidFill>
              <a:cs typeface="B Titr" pitchFamily="2" charset="-78"/>
            </a:endParaRPr>
          </a:p>
        </p:txBody>
      </p:sp>
      <p:sp>
        <p:nvSpPr>
          <p:cNvPr id="20" name="Hexagon 19"/>
          <p:cNvSpPr/>
          <p:nvPr/>
        </p:nvSpPr>
        <p:spPr>
          <a:xfrm>
            <a:off x="4556760" y="4450080"/>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خزانه دار</a:t>
            </a:r>
            <a:endParaRPr lang="en-US" dirty="0">
              <a:solidFill>
                <a:schemeClr val="tx1"/>
              </a:solidFill>
              <a:cs typeface="B Titr" pitchFamily="2" charset="-78"/>
            </a:endParaRPr>
          </a:p>
        </p:txBody>
      </p:sp>
      <p:sp>
        <p:nvSpPr>
          <p:cNvPr id="21" name="Hexagon 20"/>
          <p:cNvSpPr/>
          <p:nvPr/>
        </p:nvSpPr>
        <p:spPr>
          <a:xfrm>
            <a:off x="6172200" y="3374572"/>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مسئول تدارکات</a:t>
            </a:r>
            <a:endParaRPr lang="en-US" sz="1600" dirty="0">
              <a:solidFill>
                <a:schemeClr val="tx1"/>
              </a:solidFill>
              <a:cs typeface="B Titr" pitchFamily="2" charset="-78"/>
            </a:endParaRPr>
          </a:p>
        </p:txBody>
      </p:sp>
      <p:sp>
        <p:nvSpPr>
          <p:cNvPr id="22" name="Hexagon 21"/>
          <p:cNvSpPr/>
          <p:nvPr/>
        </p:nvSpPr>
        <p:spPr>
          <a:xfrm>
            <a:off x="3309258" y="2623458"/>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مسئول اعزام</a:t>
            </a:r>
            <a:endParaRPr lang="en-US" dirty="0">
              <a:solidFill>
                <a:schemeClr val="tx1"/>
              </a:solidFill>
              <a:cs typeface="B Titr" pitchFamily="2" charset="-78"/>
            </a:endParaRPr>
          </a:p>
        </p:txBody>
      </p:sp>
      <p:sp>
        <p:nvSpPr>
          <p:cNvPr id="23" name="Hexagon 22"/>
          <p:cNvSpPr/>
          <p:nvPr/>
        </p:nvSpPr>
        <p:spPr>
          <a:xfrm>
            <a:off x="4415246" y="2547258"/>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smtClean="0">
                <a:solidFill>
                  <a:schemeClr val="tx1"/>
                </a:solidFill>
                <a:cs typeface="B Titr" pitchFamily="2" charset="-78"/>
              </a:rPr>
              <a:t>مسئول کامپیوتر</a:t>
            </a:r>
            <a:endParaRPr lang="en-US" sz="1600" dirty="0">
              <a:solidFill>
                <a:schemeClr val="tx1"/>
              </a:solidFill>
              <a:cs typeface="B Titr" pitchFamily="2" charset="-78"/>
            </a:endParaRPr>
          </a:p>
        </p:txBody>
      </p:sp>
      <p:sp>
        <p:nvSpPr>
          <p:cNvPr id="24" name="Hexagon 23"/>
          <p:cNvSpPr/>
          <p:nvPr/>
        </p:nvSpPr>
        <p:spPr>
          <a:xfrm>
            <a:off x="5529944" y="2457994"/>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مسئول </a:t>
            </a:r>
            <a:r>
              <a:rPr lang="fa-IR" sz="1600" dirty="0" smtClean="0">
                <a:solidFill>
                  <a:schemeClr val="tx1"/>
                </a:solidFill>
                <a:cs typeface="B Titr" pitchFamily="2" charset="-78"/>
              </a:rPr>
              <a:t>آموزش</a:t>
            </a:r>
            <a:endParaRPr lang="en-US" sz="1600" dirty="0">
              <a:solidFill>
                <a:schemeClr val="tx1"/>
              </a:solidFill>
              <a:cs typeface="B Titr" pitchFamily="2" charset="-78"/>
            </a:endParaRPr>
          </a:p>
        </p:txBody>
      </p:sp>
      <p:sp>
        <p:nvSpPr>
          <p:cNvPr id="25" name="Hexagon 24"/>
          <p:cNvSpPr/>
          <p:nvPr/>
        </p:nvSpPr>
        <p:spPr>
          <a:xfrm>
            <a:off x="6640284" y="2362200"/>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مسئول جذب</a:t>
            </a:r>
            <a:endParaRPr lang="en-US" dirty="0">
              <a:solidFill>
                <a:schemeClr val="tx1"/>
              </a:solidFill>
              <a:cs typeface="B Titr" pitchFamily="2" charset="-78"/>
            </a:endParaRPr>
          </a:p>
        </p:txBody>
      </p:sp>
      <p:sp>
        <p:nvSpPr>
          <p:cNvPr id="27" name="Hexagon 26"/>
          <p:cNvSpPr/>
          <p:nvPr/>
        </p:nvSpPr>
        <p:spPr>
          <a:xfrm>
            <a:off x="5192486" y="5377544"/>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منشی</a:t>
            </a:r>
            <a:endParaRPr lang="en-US" dirty="0">
              <a:solidFill>
                <a:schemeClr val="tx1"/>
              </a:solidFill>
              <a:cs typeface="B Titr" pitchFamily="2" charset="-78"/>
            </a:endParaRPr>
          </a:p>
        </p:txBody>
      </p:sp>
      <p:sp>
        <p:nvSpPr>
          <p:cNvPr id="28" name="Hexagon 27"/>
          <p:cNvSpPr/>
          <p:nvPr/>
        </p:nvSpPr>
        <p:spPr>
          <a:xfrm>
            <a:off x="4887686" y="1534890"/>
            <a:ext cx="1158240" cy="1036320"/>
          </a:xfrm>
          <a:prstGeom prst="hexagon">
            <a:avLst/>
          </a:prstGeom>
          <a:solidFill>
            <a:schemeClr val="accent2">
              <a:lumMod val="40000"/>
              <a:lumOff val="60000"/>
            </a:schemeClr>
          </a:solidFill>
          <a:scene3d>
            <a:camera prst="orthographicFront">
              <a:rot lat="0" lon="0" rev="200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علی البدل</a:t>
            </a:r>
            <a:endParaRPr lang="en-US"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0" dur="1000" fill="hold"/>
                                        <p:tgtEl>
                                          <p:spTgt spid="1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22" dur="1000" fill="hold"/>
                                        <p:tgtEl>
                                          <p:spTgt spid="2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8"/>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34" dur="1000" fill="hold"/>
                                        <p:tgtEl>
                                          <p:spTgt spid="25"/>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46" dur="1000" fill="hold"/>
                                        <p:tgtEl>
                                          <p:spTgt spid="24"/>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58" dur="1000" fill="hold"/>
                                        <p:tgtEl>
                                          <p:spTgt spid="23"/>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70" dur="1000" fill="hold"/>
                                        <p:tgtEl>
                                          <p:spTgt spid="22"/>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2"/>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82" dur="1000" fill="hold"/>
                                        <p:tgtEl>
                                          <p:spTgt spid="21"/>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94" dur="1000" fill="hold"/>
                                        <p:tgtEl>
                                          <p:spTgt spid="17"/>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7"/>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06" dur="1000" fill="hold"/>
                                        <p:tgtEl>
                                          <p:spTgt spid="19"/>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19"/>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18" dur="1000" fill="hold"/>
                                        <p:tgtEl>
                                          <p:spTgt spid="18"/>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18"/>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130" dur="1000" fill="hold"/>
                                        <p:tgtEl>
                                          <p:spTgt spid="20"/>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20"/>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gtEl>
                                        <p:attrNameLst>
                                          <p:attrName>style.visibility</p:attrName>
                                        </p:attrNameLst>
                                      </p:cBhvr>
                                      <p:to>
                                        <p:strVal val="visible"/>
                                      </p:to>
                                    </p:set>
                                    <p:anim calcmode="lin" valueType="num">
                                      <p:cBhvr>
                                        <p:cTn id="13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42" dur="1000" fill="hold"/>
                                        <p:tgtEl>
                                          <p:spTgt spid="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154" dur="1000" fill="hold"/>
                                        <p:tgtEl>
                                          <p:spTgt spid="27"/>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mond 5"/>
          <p:cNvSpPr/>
          <p:nvPr/>
        </p:nvSpPr>
        <p:spPr>
          <a:xfrm>
            <a:off x="3429000" y="1905000"/>
            <a:ext cx="2286000" cy="1524000"/>
          </a:xfrm>
          <a:prstGeom prst="diamond">
            <a:avLst/>
          </a:prstGeom>
          <a:solidFill>
            <a:schemeClr val="accent1">
              <a:lumMod val="40000"/>
              <a:lumOff val="6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محاسن تقسیم کار</a:t>
            </a:r>
            <a:endParaRPr lang="en-US" dirty="0">
              <a:solidFill>
                <a:schemeClr val="tx1"/>
              </a:solidFill>
              <a:cs typeface="B Titr" pitchFamily="2" charset="-78"/>
            </a:endParaRPr>
          </a:p>
        </p:txBody>
      </p:sp>
      <p:sp>
        <p:nvSpPr>
          <p:cNvPr id="9" name="Rectangle 8"/>
          <p:cNvSpPr/>
          <p:nvPr/>
        </p:nvSpPr>
        <p:spPr>
          <a:xfrm>
            <a:off x="5943600" y="304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جلوگیری ازخستگی و دلزدگی از خدمت</a:t>
            </a:r>
            <a:endParaRPr lang="en-US" dirty="0">
              <a:solidFill>
                <a:schemeClr val="tx1"/>
              </a:solidFill>
              <a:cs typeface="B Titr" pitchFamily="2" charset="-78"/>
            </a:endParaRPr>
          </a:p>
        </p:txBody>
      </p:sp>
      <p:sp>
        <p:nvSpPr>
          <p:cNvPr id="10" name="Rectangle 9"/>
          <p:cNvSpPr/>
          <p:nvPr/>
        </p:nvSpPr>
        <p:spPr>
          <a:xfrm>
            <a:off x="5943600" y="1066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ایجاد فرصت خدمت برای دیگران</a:t>
            </a:r>
            <a:endParaRPr lang="en-US" dirty="0">
              <a:solidFill>
                <a:schemeClr val="tx1"/>
              </a:solidFill>
              <a:cs typeface="B Titr" pitchFamily="2" charset="-78"/>
            </a:endParaRPr>
          </a:p>
        </p:txBody>
      </p:sp>
      <p:sp>
        <p:nvSpPr>
          <p:cNvPr id="11" name="Rectangle 10"/>
          <p:cNvSpPr/>
          <p:nvPr/>
        </p:nvSpPr>
        <p:spPr>
          <a:xfrm>
            <a:off x="5943600" y="1828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بررسی بیشتر مسائل از دیدگاههای بیشتر</a:t>
            </a:r>
            <a:endParaRPr lang="en-US" dirty="0">
              <a:solidFill>
                <a:schemeClr val="tx1"/>
              </a:solidFill>
              <a:cs typeface="B Titr" pitchFamily="2" charset="-78"/>
            </a:endParaRPr>
          </a:p>
        </p:txBody>
      </p:sp>
      <p:sp>
        <p:nvSpPr>
          <p:cNvPr id="12" name="Rectangle 11"/>
          <p:cNvSpPr/>
          <p:nvPr/>
        </p:nvSpPr>
        <p:spPr>
          <a:xfrm>
            <a:off x="5943600" y="2590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ایده های بیشتر ، تنوع بیشتر</a:t>
            </a:r>
            <a:endParaRPr lang="en-US" dirty="0">
              <a:solidFill>
                <a:schemeClr val="tx1"/>
              </a:solidFill>
              <a:cs typeface="B Titr" pitchFamily="2" charset="-78"/>
            </a:endParaRPr>
          </a:p>
        </p:txBody>
      </p:sp>
      <p:sp>
        <p:nvSpPr>
          <p:cNvPr id="13" name="Rectangle 12"/>
          <p:cNvSpPr/>
          <p:nvPr/>
        </p:nvSpPr>
        <p:spPr>
          <a:xfrm>
            <a:off x="5943600" y="3352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ایجاد پل های ارتباطی بیشتر با گروهها</a:t>
            </a:r>
            <a:endParaRPr lang="en-US" dirty="0">
              <a:solidFill>
                <a:schemeClr val="tx1"/>
              </a:solidFill>
              <a:cs typeface="B Titr" pitchFamily="2" charset="-78"/>
            </a:endParaRPr>
          </a:p>
        </p:txBody>
      </p:sp>
      <p:sp>
        <p:nvSpPr>
          <p:cNvPr id="14" name="Rectangle 13"/>
          <p:cNvSpPr/>
          <p:nvPr/>
        </p:nvSpPr>
        <p:spPr>
          <a:xfrm>
            <a:off x="5943600" y="4103914"/>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دور شدن از تنهایی و جلوگیری از خودمحوری</a:t>
            </a:r>
            <a:endParaRPr lang="en-US" dirty="0">
              <a:solidFill>
                <a:schemeClr val="tx1"/>
              </a:solidFill>
              <a:cs typeface="B Titr" pitchFamily="2" charset="-78"/>
            </a:endParaRPr>
          </a:p>
        </p:txBody>
      </p:sp>
      <p:sp>
        <p:nvSpPr>
          <p:cNvPr id="15" name="Rectangle 14"/>
          <p:cNvSpPr/>
          <p:nvPr/>
        </p:nvSpPr>
        <p:spPr>
          <a:xfrm>
            <a:off x="152400" y="304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به موقع انجام شدن خدمات</a:t>
            </a:r>
            <a:endParaRPr lang="en-US" dirty="0">
              <a:solidFill>
                <a:schemeClr val="tx1"/>
              </a:solidFill>
              <a:cs typeface="B Titr" pitchFamily="2" charset="-78"/>
            </a:endParaRPr>
          </a:p>
        </p:txBody>
      </p:sp>
      <p:sp>
        <p:nvSpPr>
          <p:cNvPr id="16" name="Rectangle 15"/>
          <p:cNvSpPr/>
          <p:nvPr/>
        </p:nvSpPr>
        <p:spPr>
          <a:xfrm>
            <a:off x="152400" y="1066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ساده تر و آسانتر شدن مسئولیتها</a:t>
            </a:r>
            <a:endParaRPr lang="en-US" dirty="0">
              <a:solidFill>
                <a:schemeClr val="tx1"/>
              </a:solidFill>
              <a:cs typeface="B Titr" pitchFamily="2" charset="-78"/>
            </a:endParaRPr>
          </a:p>
        </p:txBody>
      </p:sp>
      <p:sp>
        <p:nvSpPr>
          <p:cNvPr id="17" name="Rectangle 16"/>
          <p:cNvSpPr/>
          <p:nvPr/>
        </p:nvSpPr>
        <p:spPr>
          <a:xfrm>
            <a:off x="152400" y="1828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جایگزین کردن توانایی های دیگران به جای نقاط ضعف خودم</a:t>
            </a:r>
            <a:endParaRPr lang="en-US" dirty="0">
              <a:solidFill>
                <a:schemeClr val="tx1"/>
              </a:solidFill>
              <a:cs typeface="B Titr" pitchFamily="2" charset="-78"/>
            </a:endParaRPr>
          </a:p>
        </p:txBody>
      </p:sp>
      <p:sp>
        <p:nvSpPr>
          <p:cNvPr id="18" name="Rectangle 17"/>
          <p:cNvSpPr/>
          <p:nvPr/>
        </p:nvSpPr>
        <p:spPr>
          <a:xfrm>
            <a:off x="152400" y="2590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کم شدن ترس، آشفتگی و اشتغال فکری</a:t>
            </a:r>
            <a:endParaRPr lang="en-US" dirty="0">
              <a:solidFill>
                <a:schemeClr val="tx1"/>
              </a:solidFill>
              <a:cs typeface="B Titr" pitchFamily="2" charset="-78"/>
            </a:endParaRPr>
          </a:p>
        </p:txBody>
      </p:sp>
      <p:sp>
        <p:nvSpPr>
          <p:cNvPr id="19" name="Rectangle 18"/>
          <p:cNvSpPr/>
          <p:nvPr/>
        </p:nvSpPr>
        <p:spPr>
          <a:xfrm>
            <a:off x="152400" y="3352800"/>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برنامه ریزی مؤثرتر ، هدفمندی و به مقصود رسیدن زودتر</a:t>
            </a:r>
            <a:endParaRPr lang="en-US" dirty="0">
              <a:solidFill>
                <a:schemeClr val="tx1"/>
              </a:solidFill>
              <a:cs typeface="B Titr" pitchFamily="2" charset="-78"/>
            </a:endParaRPr>
          </a:p>
        </p:txBody>
      </p:sp>
      <p:sp>
        <p:nvSpPr>
          <p:cNvPr id="20" name="Rectangle 19"/>
          <p:cNvSpPr/>
          <p:nvPr/>
        </p:nvSpPr>
        <p:spPr>
          <a:xfrm>
            <a:off x="152400" y="4103914"/>
            <a:ext cx="3048000" cy="609600"/>
          </a:xfrm>
          <a:prstGeom prst="rect">
            <a:avLst/>
          </a:prstGeom>
          <a:solidFill>
            <a:schemeClr val="accent4">
              <a:lumMod val="60000"/>
              <a:lumOff val="40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جذب منابع بیشتر برای آینده</a:t>
            </a:r>
            <a:endParaRPr lang="en-US" dirty="0">
              <a:solidFill>
                <a:schemeClr val="tx1"/>
              </a:solidFill>
              <a:cs typeface="B Titr" pitchFamily="2" charset="-78"/>
            </a:endParaRPr>
          </a:p>
        </p:txBody>
      </p:sp>
      <p:cxnSp>
        <p:nvCxnSpPr>
          <p:cNvPr id="29" name="Straight Arrow Connector 28"/>
          <p:cNvCxnSpPr/>
          <p:nvPr/>
        </p:nvCxnSpPr>
        <p:spPr>
          <a:xfrm flipV="1">
            <a:off x="5105400" y="2057400"/>
            <a:ext cx="762000" cy="152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4572000" y="762000"/>
            <a:ext cx="1600200" cy="9906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5029200" y="1295400"/>
            <a:ext cx="838200" cy="8382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5181600" y="2895600"/>
            <a:ext cx="685800" cy="152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181600" y="3124200"/>
            <a:ext cx="685800" cy="533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4838700" y="3467100"/>
            <a:ext cx="1295400" cy="762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6200000" flipV="1">
            <a:off x="2895600" y="914400"/>
            <a:ext cx="1600200" cy="8382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V="1">
            <a:off x="3048000" y="1524000"/>
            <a:ext cx="990600" cy="533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6200000" flipV="1">
            <a:off x="3276600" y="2057400"/>
            <a:ext cx="38100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3200400" y="2895600"/>
            <a:ext cx="685800" cy="152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flipV="1">
            <a:off x="3276600" y="3124200"/>
            <a:ext cx="685800" cy="5334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3048000" y="3429000"/>
            <a:ext cx="1219200" cy="762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decel="50000" fill="hold">
                                          <p:stCondLst>
                                            <p:cond delay="0"/>
                                          </p:stCondLst>
                                        </p:cTn>
                                        <p:tgtEl>
                                          <p:spTgt spid="3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2"/>
                                        </p:tgtEl>
                                        <p:attrNameLst>
                                          <p:attrName>ppt_w</p:attrName>
                                        </p:attrNameLst>
                                      </p:cBhvr>
                                      <p:tavLst>
                                        <p:tav tm="0">
                                          <p:val>
                                            <p:strVal val="#ppt_w*.05"/>
                                          </p:val>
                                        </p:tav>
                                        <p:tav tm="100000">
                                          <p:val>
                                            <p:strVal val="#ppt_w"/>
                                          </p:val>
                                        </p:tav>
                                      </p:tavLst>
                                    </p:anim>
                                    <p:anim calcmode="lin" valueType="num">
                                      <p:cBhvr>
                                        <p:cTn id="22" dur="1000" fill="hold"/>
                                        <p:tgtEl>
                                          <p:spTgt spid="3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2"/>
                                        </p:tgtEl>
                                      </p:cBhvr>
                                    </p:animEffect>
                                  </p:childTnLst>
                                </p:cTn>
                              </p:par>
                              <p:par>
                                <p:cTn id="27" presetID="25"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2" dur="1000" fill="hold"/>
                                        <p:tgtEl>
                                          <p:spTgt spid="9"/>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decel="50000" fill="hold">
                                          <p:stCondLst>
                                            <p:cond delay="0"/>
                                          </p:stCondLst>
                                        </p:cTn>
                                        <p:tgtEl>
                                          <p:spTgt spid="34"/>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4"/>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4"/>
                                        </p:tgtEl>
                                        <p:attrNameLst>
                                          <p:attrName>ppt_w</p:attrName>
                                        </p:attrNameLst>
                                      </p:cBhvr>
                                      <p:tavLst>
                                        <p:tav tm="0">
                                          <p:val>
                                            <p:strVal val="#ppt_w*.05"/>
                                          </p:val>
                                        </p:tav>
                                        <p:tav tm="100000">
                                          <p:val>
                                            <p:strVal val="#ppt_w"/>
                                          </p:val>
                                        </p:tav>
                                      </p:tavLst>
                                    </p:anim>
                                    <p:anim calcmode="lin" valueType="num">
                                      <p:cBhvr>
                                        <p:cTn id="44" dur="1000" fill="hold"/>
                                        <p:tgtEl>
                                          <p:spTgt spid="34"/>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4"/>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4"/>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4"/>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4"/>
                                        </p:tgtEl>
                                      </p:cBhvr>
                                    </p:animEffect>
                                  </p:childTnLst>
                                </p:cTn>
                              </p:par>
                              <p:par>
                                <p:cTn id="49" presetID="25"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54" dur="1000" fill="hold"/>
                                        <p:tgtEl>
                                          <p:spTgt spid="1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66" dur="1000" fill="hold"/>
                                        <p:tgtEl>
                                          <p:spTgt spid="29"/>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29"/>
                                        </p:tgtEl>
                                      </p:cBhvr>
                                    </p:animEffect>
                                  </p:childTnLst>
                                </p:cTn>
                              </p:par>
                              <p:par>
                                <p:cTn id="71" presetID="25" presetClass="entr" presetSubtype="0" fill="hold" grpId="0" nodeType="with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p:cTn id="7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76" dur="1000" fill="hold"/>
                                        <p:tgtEl>
                                          <p:spTgt spid="11"/>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1"/>
                                        </p:tgtEl>
                                      </p:cBhvr>
                                    </p:animEffect>
                                  </p:childTnLst>
                                </p:cTn>
                              </p:par>
                            </p:childTnLst>
                          </p:cTn>
                        </p:par>
                      </p:childTnLst>
                    </p:cTn>
                  </p:par>
                  <p:par>
                    <p:cTn id="81" fill="hold">
                      <p:stCondLst>
                        <p:cond delay="indefinite"/>
                      </p:stCondLst>
                      <p:childTnLst>
                        <p:par>
                          <p:cTn id="82" fill="hold">
                            <p:stCondLst>
                              <p:cond delay="0"/>
                            </p:stCondLst>
                            <p:childTnLst>
                              <p:par>
                                <p:cTn id="83" presetID="25" presetClass="entr" presetSubtype="0" fill="hold" nodeType="click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decel="50000" fill="hold">
                                          <p:stCondLst>
                                            <p:cond delay="0"/>
                                          </p:stCondLst>
                                        </p:cTn>
                                        <p:tgtEl>
                                          <p:spTgt spid="36"/>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36"/>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36"/>
                                        </p:tgtEl>
                                        <p:attrNameLst>
                                          <p:attrName>ppt_w</p:attrName>
                                        </p:attrNameLst>
                                      </p:cBhvr>
                                      <p:tavLst>
                                        <p:tav tm="0">
                                          <p:val>
                                            <p:strVal val="#ppt_w*.05"/>
                                          </p:val>
                                        </p:tav>
                                        <p:tav tm="100000">
                                          <p:val>
                                            <p:strVal val="#ppt_w"/>
                                          </p:val>
                                        </p:tav>
                                      </p:tavLst>
                                    </p:anim>
                                    <p:anim calcmode="lin" valueType="num">
                                      <p:cBhvr>
                                        <p:cTn id="88" dur="1000" fill="hold"/>
                                        <p:tgtEl>
                                          <p:spTgt spid="36"/>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36"/>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36"/>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36"/>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36"/>
                                        </p:tgtEl>
                                      </p:cBhvr>
                                    </p:animEffect>
                                  </p:childTnLst>
                                </p:cTn>
                              </p:par>
                              <p:par>
                                <p:cTn id="93" presetID="25" presetClass="entr" presetSubtype="0" fill="hold" grpId="0" nodeType="withEffect">
                                  <p:stCondLst>
                                    <p:cond delay="0"/>
                                  </p:stCondLst>
                                  <p:childTnLst>
                                    <p:set>
                                      <p:cBhvr>
                                        <p:cTn id="94" dur="1" fill="hold">
                                          <p:stCondLst>
                                            <p:cond delay="0"/>
                                          </p:stCondLst>
                                        </p:cTn>
                                        <p:tgtEl>
                                          <p:spTgt spid="12"/>
                                        </p:tgtEl>
                                        <p:attrNameLst>
                                          <p:attrName>style.visibility</p:attrName>
                                        </p:attrNameLst>
                                      </p:cBhvr>
                                      <p:to>
                                        <p:strVal val="visible"/>
                                      </p:to>
                                    </p:set>
                                    <p:anim calcmode="lin" valueType="num">
                                      <p:cBhvr>
                                        <p:cTn id="95"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98" dur="1000" fill="hold"/>
                                        <p:tgtEl>
                                          <p:spTgt spid="12"/>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12"/>
                                        </p:tgtEl>
                                      </p:cBhvr>
                                    </p:animEffect>
                                  </p:childTnLst>
                                </p:cTn>
                              </p:par>
                            </p:childTnLst>
                          </p:cTn>
                        </p:par>
                      </p:childTnLst>
                    </p:cTn>
                  </p:par>
                  <p:par>
                    <p:cTn id="103" fill="hold">
                      <p:stCondLst>
                        <p:cond delay="indefinite"/>
                      </p:stCondLst>
                      <p:childTnLst>
                        <p:par>
                          <p:cTn id="104" fill="hold">
                            <p:stCondLst>
                              <p:cond delay="0"/>
                            </p:stCondLst>
                            <p:childTnLst>
                              <p:par>
                                <p:cTn id="105" presetID="25" presetClass="entr" presetSubtype="0" fill="hold" nodeType="click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p:cTn id="107" dur="500" decel="50000" fill="hold">
                                          <p:stCondLst>
                                            <p:cond delay="0"/>
                                          </p:stCondLst>
                                        </p:cTn>
                                        <p:tgtEl>
                                          <p:spTgt spid="39"/>
                                        </p:tgtEl>
                                        <p:attrNameLst>
                                          <p:attrName>style.rotation</p:attrName>
                                        </p:attrNameLst>
                                      </p:cBhvr>
                                      <p:tavLst>
                                        <p:tav tm="0">
                                          <p:val>
                                            <p:fltVal val="-90"/>
                                          </p:val>
                                        </p:tav>
                                        <p:tav tm="100000">
                                          <p:val>
                                            <p:fltVal val="0"/>
                                          </p:val>
                                        </p:tav>
                                      </p:tavLst>
                                    </p:anim>
                                    <p:anim calcmode="lin" valueType="num">
                                      <p:cBhvr>
                                        <p:cTn id="108" dur="500" decel="50000" fill="hold">
                                          <p:stCondLst>
                                            <p:cond delay="0"/>
                                          </p:stCondLst>
                                        </p:cTn>
                                        <p:tgtEl>
                                          <p:spTgt spid="39"/>
                                        </p:tgtEl>
                                        <p:attrNameLst>
                                          <p:attrName>ppt_w</p:attrName>
                                        </p:attrNameLst>
                                      </p:cBhvr>
                                      <p:tavLst>
                                        <p:tav tm="0">
                                          <p:val>
                                            <p:strVal val="#ppt_w"/>
                                          </p:val>
                                        </p:tav>
                                        <p:tav tm="100000">
                                          <p:val>
                                            <p:strVal val="#ppt_w*.05"/>
                                          </p:val>
                                        </p:tav>
                                      </p:tavLst>
                                    </p:anim>
                                    <p:anim calcmode="lin" valueType="num">
                                      <p:cBhvr>
                                        <p:cTn id="109" dur="500" accel="50000" fill="hold">
                                          <p:stCondLst>
                                            <p:cond delay="500"/>
                                          </p:stCondLst>
                                        </p:cTn>
                                        <p:tgtEl>
                                          <p:spTgt spid="39"/>
                                        </p:tgtEl>
                                        <p:attrNameLst>
                                          <p:attrName>ppt_w</p:attrName>
                                        </p:attrNameLst>
                                      </p:cBhvr>
                                      <p:tavLst>
                                        <p:tav tm="0">
                                          <p:val>
                                            <p:strVal val="#ppt_w*.05"/>
                                          </p:val>
                                        </p:tav>
                                        <p:tav tm="100000">
                                          <p:val>
                                            <p:strVal val="#ppt_w"/>
                                          </p:val>
                                        </p:tav>
                                      </p:tavLst>
                                    </p:anim>
                                    <p:anim calcmode="lin" valueType="num">
                                      <p:cBhvr>
                                        <p:cTn id="110" dur="1000" fill="hold"/>
                                        <p:tgtEl>
                                          <p:spTgt spid="39"/>
                                        </p:tgtEl>
                                        <p:attrNameLst>
                                          <p:attrName>ppt_h</p:attrName>
                                        </p:attrNameLst>
                                      </p:cBhvr>
                                      <p:tavLst>
                                        <p:tav tm="0">
                                          <p:val>
                                            <p:strVal val="#ppt_h"/>
                                          </p:val>
                                        </p:tav>
                                        <p:tav tm="100000">
                                          <p:val>
                                            <p:strVal val="#ppt_h"/>
                                          </p:val>
                                        </p:tav>
                                      </p:tavLst>
                                    </p:anim>
                                    <p:anim calcmode="lin" valueType="num">
                                      <p:cBhvr>
                                        <p:cTn id="111" dur="500" decel="50000" fill="hold">
                                          <p:stCondLst>
                                            <p:cond delay="0"/>
                                          </p:stCondLst>
                                        </p:cTn>
                                        <p:tgtEl>
                                          <p:spTgt spid="39"/>
                                        </p:tgtEl>
                                        <p:attrNameLst>
                                          <p:attrName>ppt_x</p:attrName>
                                        </p:attrNameLst>
                                      </p:cBhvr>
                                      <p:tavLst>
                                        <p:tav tm="0">
                                          <p:val>
                                            <p:strVal val="#ppt_x+.4"/>
                                          </p:val>
                                        </p:tav>
                                        <p:tav tm="100000">
                                          <p:val>
                                            <p:strVal val="#ppt_x"/>
                                          </p:val>
                                        </p:tav>
                                      </p:tavLst>
                                    </p:anim>
                                    <p:anim calcmode="lin" valueType="num">
                                      <p:cBhvr>
                                        <p:cTn id="112" dur="500" decel="50000" fill="hold">
                                          <p:stCondLst>
                                            <p:cond delay="0"/>
                                          </p:stCondLst>
                                        </p:cTn>
                                        <p:tgtEl>
                                          <p:spTgt spid="39"/>
                                        </p:tgtEl>
                                        <p:attrNameLst>
                                          <p:attrName>ppt_y</p:attrName>
                                        </p:attrNameLst>
                                      </p:cBhvr>
                                      <p:tavLst>
                                        <p:tav tm="0">
                                          <p:val>
                                            <p:strVal val="#ppt_y-.2"/>
                                          </p:val>
                                        </p:tav>
                                        <p:tav tm="100000">
                                          <p:val>
                                            <p:strVal val="#ppt_y+.1"/>
                                          </p:val>
                                        </p:tav>
                                      </p:tavLst>
                                    </p:anim>
                                    <p:anim calcmode="lin" valueType="num">
                                      <p:cBhvr>
                                        <p:cTn id="113" dur="500" accel="50000" fill="hold">
                                          <p:stCondLst>
                                            <p:cond delay="500"/>
                                          </p:stCondLst>
                                        </p:cTn>
                                        <p:tgtEl>
                                          <p:spTgt spid="39"/>
                                        </p:tgtEl>
                                        <p:attrNameLst>
                                          <p:attrName>ppt_y</p:attrName>
                                        </p:attrNameLst>
                                      </p:cBhvr>
                                      <p:tavLst>
                                        <p:tav tm="0">
                                          <p:val>
                                            <p:strVal val="#ppt_y+.1"/>
                                          </p:val>
                                        </p:tav>
                                        <p:tav tm="100000">
                                          <p:val>
                                            <p:strVal val="#ppt_y"/>
                                          </p:val>
                                        </p:tav>
                                      </p:tavLst>
                                    </p:anim>
                                    <p:animEffect transition="in" filter="fade">
                                      <p:cBhvr>
                                        <p:cTn id="114" dur="1000" decel="50000">
                                          <p:stCondLst>
                                            <p:cond delay="0"/>
                                          </p:stCondLst>
                                        </p:cTn>
                                        <p:tgtEl>
                                          <p:spTgt spid="39"/>
                                        </p:tgtEl>
                                      </p:cBhvr>
                                    </p:animEffect>
                                  </p:childTnLst>
                                </p:cTn>
                              </p:par>
                              <p:par>
                                <p:cTn id="115" presetID="25" presetClass="entr" presetSubtype="0" fill="hold" grpId="0" nodeType="with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p:cTn id="11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20" dur="1000" fill="hold"/>
                                        <p:tgtEl>
                                          <p:spTgt spid="13"/>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13"/>
                                        </p:tgtEl>
                                      </p:cBhvr>
                                    </p:animEffect>
                                  </p:childTnLst>
                                </p:cTn>
                              </p:par>
                            </p:childTnLst>
                          </p:cTn>
                        </p:par>
                      </p:childTnLst>
                    </p:cTn>
                  </p:par>
                  <p:par>
                    <p:cTn id="125" fill="hold">
                      <p:stCondLst>
                        <p:cond delay="indefinite"/>
                      </p:stCondLst>
                      <p:childTnLst>
                        <p:par>
                          <p:cTn id="126" fill="hold">
                            <p:stCondLst>
                              <p:cond delay="0"/>
                            </p:stCondLst>
                            <p:childTnLst>
                              <p:par>
                                <p:cTn id="127" presetID="25" presetClass="entr" presetSubtype="0"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decel="50000" fill="hold">
                                          <p:stCondLst>
                                            <p:cond delay="0"/>
                                          </p:stCondLst>
                                        </p:cTn>
                                        <p:tgtEl>
                                          <p:spTgt spid="41"/>
                                        </p:tgtEl>
                                        <p:attrNameLst>
                                          <p:attrName>style.rotation</p:attrName>
                                        </p:attrNameLst>
                                      </p:cBhvr>
                                      <p:tavLst>
                                        <p:tav tm="0">
                                          <p:val>
                                            <p:fltVal val="-90"/>
                                          </p:val>
                                        </p:tav>
                                        <p:tav tm="100000">
                                          <p:val>
                                            <p:fltVal val="0"/>
                                          </p:val>
                                        </p:tav>
                                      </p:tavLst>
                                    </p:anim>
                                    <p:anim calcmode="lin" valueType="num">
                                      <p:cBhvr>
                                        <p:cTn id="130" dur="500" decel="50000" fill="hold">
                                          <p:stCondLst>
                                            <p:cond delay="0"/>
                                          </p:stCondLst>
                                        </p:cTn>
                                        <p:tgtEl>
                                          <p:spTgt spid="41"/>
                                        </p:tgtEl>
                                        <p:attrNameLst>
                                          <p:attrName>ppt_w</p:attrName>
                                        </p:attrNameLst>
                                      </p:cBhvr>
                                      <p:tavLst>
                                        <p:tav tm="0">
                                          <p:val>
                                            <p:strVal val="#ppt_w"/>
                                          </p:val>
                                        </p:tav>
                                        <p:tav tm="100000">
                                          <p:val>
                                            <p:strVal val="#ppt_w*.05"/>
                                          </p:val>
                                        </p:tav>
                                      </p:tavLst>
                                    </p:anim>
                                    <p:anim calcmode="lin" valueType="num">
                                      <p:cBhvr>
                                        <p:cTn id="131" dur="500" accel="50000" fill="hold">
                                          <p:stCondLst>
                                            <p:cond delay="500"/>
                                          </p:stCondLst>
                                        </p:cTn>
                                        <p:tgtEl>
                                          <p:spTgt spid="41"/>
                                        </p:tgtEl>
                                        <p:attrNameLst>
                                          <p:attrName>ppt_w</p:attrName>
                                        </p:attrNameLst>
                                      </p:cBhvr>
                                      <p:tavLst>
                                        <p:tav tm="0">
                                          <p:val>
                                            <p:strVal val="#ppt_w*.05"/>
                                          </p:val>
                                        </p:tav>
                                        <p:tav tm="100000">
                                          <p:val>
                                            <p:strVal val="#ppt_w"/>
                                          </p:val>
                                        </p:tav>
                                      </p:tavLst>
                                    </p:anim>
                                    <p:anim calcmode="lin" valueType="num">
                                      <p:cBhvr>
                                        <p:cTn id="132" dur="1000" fill="hold"/>
                                        <p:tgtEl>
                                          <p:spTgt spid="41"/>
                                        </p:tgtEl>
                                        <p:attrNameLst>
                                          <p:attrName>ppt_h</p:attrName>
                                        </p:attrNameLst>
                                      </p:cBhvr>
                                      <p:tavLst>
                                        <p:tav tm="0">
                                          <p:val>
                                            <p:strVal val="#ppt_h"/>
                                          </p:val>
                                        </p:tav>
                                        <p:tav tm="100000">
                                          <p:val>
                                            <p:strVal val="#ppt_h"/>
                                          </p:val>
                                        </p:tav>
                                      </p:tavLst>
                                    </p:anim>
                                    <p:anim calcmode="lin" valueType="num">
                                      <p:cBhvr>
                                        <p:cTn id="133" dur="500" decel="50000" fill="hold">
                                          <p:stCondLst>
                                            <p:cond delay="0"/>
                                          </p:stCondLst>
                                        </p:cTn>
                                        <p:tgtEl>
                                          <p:spTgt spid="41"/>
                                        </p:tgtEl>
                                        <p:attrNameLst>
                                          <p:attrName>ppt_x</p:attrName>
                                        </p:attrNameLst>
                                      </p:cBhvr>
                                      <p:tavLst>
                                        <p:tav tm="0">
                                          <p:val>
                                            <p:strVal val="#ppt_x+.4"/>
                                          </p:val>
                                        </p:tav>
                                        <p:tav tm="100000">
                                          <p:val>
                                            <p:strVal val="#ppt_x"/>
                                          </p:val>
                                        </p:tav>
                                      </p:tavLst>
                                    </p:anim>
                                    <p:anim calcmode="lin" valueType="num">
                                      <p:cBhvr>
                                        <p:cTn id="134" dur="500" decel="50000" fill="hold">
                                          <p:stCondLst>
                                            <p:cond delay="0"/>
                                          </p:stCondLst>
                                        </p:cTn>
                                        <p:tgtEl>
                                          <p:spTgt spid="41"/>
                                        </p:tgtEl>
                                        <p:attrNameLst>
                                          <p:attrName>ppt_y</p:attrName>
                                        </p:attrNameLst>
                                      </p:cBhvr>
                                      <p:tavLst>
                                        <p:tav tm="0">
                                          <p:val>
                                            <p:strVal val="#ppt_y-.2"/>
                                          </p:val>
                                        </p:tav>
                                        <p:tav tm="100000">
                                          <p:val>
                                            <p:strVal val="#ppt_y+.1"/>
                                          </p:val>
                                        </p:tav>
                                      </p:tavLst>
                                    </p:anim>
                                    <p:anim calcmode="lin" valueType="num">
                                      <p:cBhvr>
                                        <p:cTn id="135" dur="500" accel="50000" fill="hold">
                                          <p:stCondLst>
                                            <p:cond delay="500"/>
                                          </p:stCondLst>
                                        </p:cTn>
                                        <p:tgtEl>
                                          <p:spTgt spid="41"/>
                                        </p:tgtEl>
                                        <p:attrNameLst>
                                          <p:attrName>ppt_y</p:attrName>
                                        </p:attrNameLst>
                                      </p:cBhvr>
                                      <p:tavLst>
                                        <p:tav tm="0">
                                          <p:val>
                                            <p:strVal val="#ppt_y+.1"/>
                                          </p:val>
                                        </p:tav>
                                        <p:tav tm="100000">
                                          <p:val>
                                            <p:strVal val="#ppt_y"/>
                                          </p:val>
                                        </p:tav>
                                      </p:tavLst>
                                    </p:anim>
                                    <p:animEffect transition="in" filter="fade">
                                      <p:cBhvr>
                                        <p:cTn id="136" dur="1000" decel="50000">
                                          <p:stCondLst>
                                            <p:cond delay="0"/>
                                          </p:stCondLst>
                                        </p:cTn>
                                        <p:tgtEl>
                                          <p:spTgt spid="41"/>
                                        </p:tgtEl>
                                      </p:cBhvr>
                                    </p:animEffect>
                                  </p:childTnLst>
                                </p:cTn>
                              </p:par>
                              <p:par>
                                <p:cTn id="137" presetID="25" presetClass="entr" presetSubtype="0" fill="hold" grpId="0" nodeType="withEffect">
                                  <p:stCondLst>
                                    <p:cond delay="0"/>
                                  </p:stCondLst>
                                  <p:childTnLst>
                                    <p:set>
                                      <p:cBhvr>
                                        <p:cTn id="138" dur="1" fill="hold">
                                          <p:stCondLst>
                                            <p:cond delay="0"/>
                                          </p:stCondLst>
                                        </p:cTn>
                                        <p:tgtEl>
                                          <p:spTgt spid="14"/>
                                        </p:tgtEl>
                                        <p:attrNameLst>
                                          <p:attrName>style.visibility</p:attrName>
                                        </p:attrNameLst>
                                      </p:cBhvr>
                                      <p:to>
                                        <p:strVal val="visible"/>
                                      </p:to>
                                    </p:set>
                                    <p:anim calcmode="lin" valueType="num">
                                      <p:cBhvr>
                                        <p:cTn id="139"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42" dur="1000" fill="hold"/>
                                        <p:tgtEl>
                                          <p:spTgt spid="14"/>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14"/>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nodeType="clickEffect">
                                  <p:stCondLst>
                                    <p:cond delay="0"/>
                                  </p:stCondLst>
                                  <p:childTnLst>
                                    <p:set>
                                      <p:cBhvr>
                                        <p:cTn id="150" dur="1" fill="hold">
                                          <p:stCondLst>
                                            <p:cond delay="0"/>
                                          </p:stCondLst>
                                        </p:cTn>
                                        <p:tgtEl>
                                          <p:spTgt spid="43"/>
                                        </p:tgtEl>
                                        <p:attrNameLst>
                                          <p:attrName>style.visibility</p:attrName>
                                        </p:attrNameLst>
                                      </p:cBhvr>
                                      <p:to>
                                        <p:strVal val="visible"/>
                                      </p:to>
                                    </p:set>
                                    <p:anim calcmode="lin" valueType="num">
                                      <p:cBhvr>
                                        <p:cTn id="151" dur="500" decel="50000" fill="hold">
                                          <p:stCondLst>
                                            <p:cond delay="0"/>
                                          </p:stCondLst>
                                        </p:cTn>
                                        <p:tgtEl>
                                          <p:spTgt spid="43"/>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3"/>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3"/>
                                        </p:tgtEl>
                                        <p:attrNameLst>
                                          <p:attrName>ppt_w</p:attrName>
                                        </p:attrNameLst>
                                      </p:cBhvr>
                                      <p:tavLst>
                                        <p:tav tm="0">
                                          <p:val>
                                            <p:strVal val="#ppt_w*.05"/>
                                          </p:val>
                                        </p:tav>
                                        <p:tav tm="100000">
                                          <p:val>
                                            <p:strVal val="#ppt_w"/>
                                          </p:val>
                                        </p:tav>
                                      </p:tavLst>
                                    </p:anim>
                                    <p:anim calcmode="lin" valueType="num">
                                      <p:cBhvr>
                                        <p:cTn id="154" dur="1000" fill="hold"/>
                                        <p:tgtEl>
                                          <p:spTgt spid="43"/>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3"/>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3"/>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3"/>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3"/>
                                        </p:tgtEl>
                                      </p:cBhvr>
                                    </p:animEffect>
                                  </p:childTnLst>
                                </p:cTn>
                              </p:par>
                              <p:par>
                                <p:cTn id="159" presetID="25" presetClass="entr" presetSubtype="0" fill="hold" grpId="0" nodeType="withEffect">
                                  <p:stCondLst>
                                    <p:cond delay="0"/>
                                  </p:stCondLst>
                                  <p:childTnLst>
                                    <p:set>
                                      <p:cBhvr>
                                        <p:cTn id="160" dur="1" fill="hold">
                                          <p:stCondLst>
                                            <p:cond delay="0"/>
                                          </p:stCondLst>
                                        </p:cTn>
                                        <p:tgtEl>
                                          <p:spTgt spid="15"/>
                                        </p:tgtEl>
                                        <p:attrNameLst>
                                          <p:attrName>style.visibility</p:attrName>
                                        </p:attrNameLst>
                                      </p:cBhvr>
                                      <p:to>
                                        <p:strVal val="visible"/>
                                      </p:to>
                                    </p:set>
                                    <p:anim calcmode="lin" valueType="num">
                                      <p:cBhvr>
                                        <p:cTn id="161"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62"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63"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64" dur="1000" fill="hold"/>
                                        <p:tgtEl>
                                          <p:spTgt spid="15"/>
                                        </p:tgtEl>
                                        <p:attrNameLst>
                                          <p:attrName>ppt_h</p:attrName>
                                        </p:attrNameLst>
                                      </p:cBhvr>
                                      <p:tavLst>
                                        <p:tav tm="0">
                                          <p:val>
                                            <p:strVal val="#ppt_h"/>
                                          </p:val>
                                        </p:tav>
                                        <p:tav tm="100000">
                                          <p:val>
                                            <p:strVal val="#ppt_h"/>
                                          </p:val>
                                        </p:tav>
                                      </p:tavLst>
                                    </p:anim>
                                    <p:anim calcmode="lin" valueType="num">
                                      <p:cBhvr>
                                        <p:cTn id="165"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66"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67"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68" dur="1000" decel="50000">
                                          <p:stCondLst>
                                            <p:cond delay="0"/>
                                          </p:stCondLst>
                                        </p:cTn>
                                        <p:tgtEl>
                                          <p:spTgt spid="15"/>
                                        </p:tgtEl>
                                      </p:cBhvr>
                                    </p:animEffect>
                                  </p:childTnLst>
                                </p:cTn>
                              </p:par>
                            </p:childTnLst>
                          </p:cTn>
                        </p:par>
                      </p:childTnLst>
                    </p:cTn>
                  </p:par>
                  <p:par>
                    <p:cTn id="169" fill="hold">
                      <p:stCondLst>
                        <p:cond delay="indefinite"/>
                      </p:stCondLst>
                      <p:childTnLst>
                        <p:par>
                          <p:cTn id="170" fill="hold">
                            <p:stCondLst>
                              <p:cond delay="0"/>
                            </p:stCondLst>
                            <p:childTnLst>
                              <p:par>
                                <p:cTn id="171" presetID="25" presetClass="entr" presetSubtype="0" fill="hold" grpId="0" nodeType="clickEffect">
                                  <p:stCondLst>
                                    <p:cond delay="0"/>
                                  </p:stCondLst>
                                  <p:childTnLst>
                                    <p:set>
                                      <p:cBhvr>
                                        <p:cTn id="172" dur="1" fill="hold">
                                          <p:stCondLst>
                                            <p:cond delay="0"/>
                                          </p:stCondLst>
                                        </p:cTn>
                                        <p:tgtEl>
                                          <p:spTgt spid="16"/>
                                        </p:tgtEl>
                                        <p:attrNameLst>
                                          <p:attrName>style.visibility</p:attrName>
                                        </p:attrNameLst>
                                      </p:cBhvr>
                                      <p:to>
                                        <p:strVal val="visible"/>
                                      </p:to>
                                    </p:set>
                                    <p:anim calcmode="lin" valueType="num">
                                      <p:cBhvr>
                                        <p:cTn id="17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7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7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76" dur="1000" fill="hold"/>
                                        <p:tgtEl>
                                          <p:spTgt spid="16"/>
                                        </p:tgtEl>
                                        <p:attrNameLst>
                                          <p:attrName>ppt_h</p:attrName>
                                        </p:attrNameLst>
                                      </p:cBhvr>
                                      <p:tavLst>
                                        <p:tav tm="0">
                                          <p:val>
                                            <p:strVal val="#ppt_h"/>
                                          </p:val>
                                        </p:tav>
                                        <p:tav tm="100000">
                                          <p:val>
                                            <p:strVal val="#ppt_h"/>
                                          </p:val>
                                        </p:tav>
                                      </p:tavLst>
                                    </p:anim>
                                    <p:anim calcmode="lin" valueType="num">
                                      <p:cBhvr>
                                        <p:cTn id="17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80" dur="1000" decel="50000">
                                          <p:stCondLst>
                                            <p:cond delay="0"/>
                                          </p:stCondLst>
                                        </p:cTn>
                                        <p:tgtEl>
                                          <p:spTgt spid="16"/>
                                        </p:tgtEl>
                                      </p:cBhvr>
                                    </p:animEffect>
                                  </p:childTnLst>
                                </p:cTn>
                              </p:par>
                              <p:par>
                                <p:cTn id="181" presetID="25" presetClass="entr" presetSubtype="0" fill="hold" nodeType="withEffect">
                                  <p:stCondLst>
                                    <p:cond delay="0"/>
                                  </p:stCondLst>
                                  <p:childTnLst>
                                    <p:set>
                                      <p:cBhvr>
                                        <p:cTn id="182" dur="1" fill="hold">
                                          <p:stCondLst>
                                            <p:cond delay="0"/>
                                          </p:stCondLst>
                                        </p:cTn>
                                        <p:tgtEl>
                                          <p:spTgt spid="45"/>
                                        </p:tgtEl>
                                        <p:attrNameLst>
                                          <p:attrName>style.visibility</p:attrName>
                                        </p:attrNameLst>
                                      </p:cBhvr>
                                      <p:to>
                                        <p:strVal val="visible"/>
                                      </p:to>
                                    </p:set>
                                    <p:anim calcmode="lin" valueType="num">
                                      <p:cBhvr>
                                        <p:cTn id="183"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184"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185"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86" dur="1000" fill="hold"/>
                                        <p:tgtEl>
                                          <p:spTgt spid="45"/>
                                        </p:tgtEl>
                                        <p:attrNameLst>
                                          <p:attrName>ppt_h</p:attrName>
                                        </p:attrNameLst>
                                      </p:cBhvr>
                                      <p:tavLst>
                                        <p:tav tm="0">
                                          <p:val>
                                            <p:strVal val="#ppt_h"/>
                                          </p:val>
                                        </p:tav>
                                        <p:tav tm="100000">
                                          <p:val>
                                            <p:strVal val="#ppt_h"/>
                                          </p:val>
                                        </p:tav>
                                      </p:tavLst>
                                    </p:anim>
                                    <p:anim calcmode="lin" valueType="num">
                                      <p:cBhvr>
                                        <p:cTn id="187"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88"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89"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90" dur="1000" decel="50000">
                                          <p:stCondLst>
                                            <p:cond delay="0"/>
                                          </p:stCondLst>
                                        </p:cTn>
                                        <p:tgtEl>
                                          <p:spTgt spid="45"/>
                                        </p:tgtEl>
                                      </p:cBhvr>
                                    </p:animEffect>
                                  </p:childTnLst>
                                </p:cTn>
                              </p:par>
                            </p:childTnLst>
                          </p:cTn>
                        </p:par>
                      </p:childTnLst>
                    </p:cTn>
                  </p:par>
                  <p:par>
                    <p:cTn id="191" fill="hold">
                      <p:stCondLst>
                        <p:cond delay="indefinite"/>
                      </p:stCondLst>
                      <p:childTnLst>
                        <p:par>
                          <p:cTn id="192" fill="hold">
                            <p:stCondLst>
                              <p:cond delay="0"/>
                            </p:stCondLst>
                            <p:childTnLst>
                              <p:par>
                                <p:cTn id="193" presetID="25" presetClass="entr" presetSubtype="0" fill="hold" nodeType="clickEffect">
                                  <p:stCondLst>
                                    <p:cond delay="0"/>
                                  </p:stCondLst>
                                  <p:childTnLst>
                                    <p:set>
                                      <p:cBhvr>
                                        <p:cTn id="194" dur="1" fill="hold">
                                          <p:stCondLst>
                                            <p:cond delay="0"/>
                                          </p:stCondLst>
                                        </p:cTn>
                                        <p:tgtEl>
                                          <p:spTgt spid="47"/>
                                        </p:tgtEl>
                                        <p:attrNameLst>
                                          <p:attrName>style.visibility</p:attrName>
                                        </p:attrNameLst>
                                      </p:cBhvr>
                                      <p:to>
                                        <p:strVal val="visible"/>
                                      </p:to>
                                    </p:set>
                                    <p:anim calcmode="lin" valueType="num">
                                      <p:cBhvr>
                                        <p:cTn id="195" dur="500" decel="50000" fill="hold">
                                          <p:stCondLst>
                                            <p:cond delay="0"/>
                                          </p:stCondLst>
                                        </p:cTn>
                                        <p:tgtEl>
                                          <p:spTgt spid="47"/>
                                        </p:tgtEl>
                                        <p:attrNameLst>
                                          <p:attrName>style.rotation</p:attrName>
                                        </p:attrNameLst>
                                      </p:cBhvr>
                                      <p:tavLst>
                                        <p:tav tm="0">
                                          <p:val>
                                            <p:fltVal val="-90"/>
                                          </p:val>
                                        </p:tav>
                                        <p:tav tm="100000">
                                          <p:val>
                                            <p:fltVal val="0"/>
                                          </p:val>
                                        </p:tav>
                                      </p:tavLst>
                                    </p:anim>
                                    <p:anim calcmode="lin" valueType="num">
                                      <p:cBhvr>
                                        <p:cTn id="196" dur="500" decel="50000" fill="hold">
                                          <p:stCondLst>
                                            <p:cond delay="0"/>
                                          </p:stCondLst>
                                        </p:cTn>
                                        <p:tgtEl>
                                          <p:spTgt spid="47"/>
                                        </p:tgtEl>
                                        <p:attrNameLst>
                                          <p:attrName>ppt_w</p:attrName>
                                        </p:attrNameLst>
                                      </p:cBhvr>
                                      <p:tavLst>
                                        <p:tav tm="0">
                                          <p:val>
                                            <p:strVal val="#ppt_w"/>
                                          </p:val>
                                        </p:tav>
                                        <p:tav tm="100000">
                                          <p:val>
                                            <p:strVal val="#ppt_w*.05"/>
                                          </p:val>
                                        </p:tav>
                                      </p:tavLst>
                                    </p:anim>
                                    <p:anim calcmode="lin" valueType="num">
                                      <p:cBhvr>
                                        <p:cTn id="197" dur="500" accel="50000" fill="hold">
                                          <p:stCondLst>
                                            <p:cond delay="500"/>
                                          </p:stCondLst>
                                        </p:cTn>
                                        <p:tgtEl>
                                          <p:spTgt spid="47"/>
                                        </p:tgtEl>
                                        <p:attrNameLst>
                                          <p:attrName>ppt_w</p:attrName>
                                        </p:attrNameLst>
                                      </p:cBhvr>
                                      <p:tavLst>
                                        <p:tav tm="0">
                                          <p:val>
                                            <p:strVal val="#ppt_w*.05"/>
                                          </p:val>
                                        </p:tav>
                                        <p:tav tm="100000">
                                          <p:val>
                                            <p:strVal val="#ppt_w"/>
                                          </p:val>
                                        </p:tav>
                                      </p:tavLst>
                                    </p:anim>
                                    <p:anim calcmode="lin" valueType="num">
                                      <p:cBhvr>
                                        <p:cTn id="198" dur="1000" fill="hold"/>
                                        <p:tgtEl>
                                          <p:spTgt spid="47"/>
                                        </p:tgtEl>
                                        <p:attrNameLst>
                                          <p:attrName>ppt_h</p:attrName>
                                        </p:attrNameLst>
                                      </p:cBhvr>
                                      <p:tavLst>
                                        <p:tav tm="0">
                                          <p:val>
                                            <p:strVal val="#ppt_h"/>
                                          </p:val>
                                        </p:tav>
                                        <p:tav tm="100000">
                                          <p:val>
                                            <p:strVal val="#ppt_h"/>
                                          </p:val>
                                        </p:tav>
                                      </p:tavLst>
                                    </p:anim>
                                    <p:anim calcmode="lin" valueType="num">
                                      <p:cBhvr>
                                        <p:cTn id="199" dur="500" decel="50000" fill="hold">
                                          <p:stCondLst>
                                            <p:cond delay="0"/>
                                          </p:stCondLst>
                                        </p:cTn>
                                        <p:tgtEl>
                                          <p:spTgt spid="47"/>
                                        </p:tgtEl>
                                        <p:attrNameLst>
                                          <p:attrName>ppt_x</p:attrName>
                                        </p:attrNameLst>
                                      </p:cBhvr>
                                      <p:tavLst>
                                        <p:tav tm="0">
                                          <p:val>
                                            <p:strVal val="#ppt_x+.4"/>
                                          </p:val>
                                        </p:tav>
                                        <p:tav tm="100000">
                                          <p:val>
                                            <p:strVal val="#ppt_x"/>
                                          </p:val>
                                        </p:tav>
                                      </p:tavLst>
                                    </p:anim>
                                    <p:anim calcmode="lin" valueType="num">
                                      <p:cBhvr>
                                        <p:cTn id="200" dur="500" decel="50000" fill="hold">
                                          <p:stCondLst>
                                            <p:cond delay="0"/>
                                          </p:stCondLst>
                                        </p:cTn>
                                        <p:tgtEl>
                                          <p:spTgt spid="47"/>
                                        </p:tgtEl>
                                        <p:attrNameLst>
                                          <p:attrName>ppt_y</p:attrName>
                                        </p:attrNameLst>
                                      </p:cBhvr>
                                      <p:tavLst>
                                        <p:tav tm="0">
                                          <p:val>
                                            <p:strVal val="#ppt_y-.2"/>
                                          </p:val>
                                        </p:tav>
                                        <p:tav tm="100000">
                                          <p:val>
                                            <p:strVal val="#ppt_y+.1"/>
                                          </p:val>
                                        </p:tav>
                                      </p:tavLst>
                                    </p:anim>
                                    <p:anim calcmode="lin" valueType="num">
                                      <p:cBhvr>
                                        <p:cTn id="201" dur="500" accel="50000" fill="hold">
                                          <p:stCondLst>
                                            <p:cond delay="500"/>
                                          </p:stCondLst>
                                        </p:cTn>
                                        <p:tgtEl>
                                          <p:spTgt spid="47"/>
                                        </p:tgtEl>
                                        <p:attrNameLst>
                                          <p:attrName>ppt_y</p:attrName>
                                        </p:attrNameLst>
                                      </p:cBhvr>
                                      <p:tavLst>
                                        <p:tav tm="0">
                                          <p:val>
                                            <p:strVal val="#ppt_y+.1"/>
                                          </p:val>
                                        </p:tav>
                                        <p:tav tm="100000">
                                          <p:val>
                                            <p:strVal val="#ppt_y"/>
                                          </p:val>
                                        </p:tav>
                                      </p:tavLst>
                                    </p:anim>
                                    <p:animEffect transition="in" filter="fade">
                                      <p:cBhvr>
                                        <p:cTn id="202" dur="1000" decel="50000">
                                          <p:stCondLst>
                                            <p:cond delay="0"/>
                                          </p:stCondLst>
                                        </p:cTn>
                                        <p:tgtEl>
                                          <p:spTgt spid="47"/>
                                        </p:tgtEl>
                                      </p:cBhvr>
                                    </p:animEffect>
                                  </p:childTnLst>
                                </p:cTn>
                              </p:par>
                              <p:par>
                                <p:cTn id="203" presetID="25" presetClass="entr" presetSubtype="0" fill="hold" grpId="0" nodeType="withEffect">
                                  <p:stCondLst>
                                    <p:cond delay="0"/>
                                  </p:stCondLst>
                                  <p:childTnLst>
                                    <p:set>
                                      <p:cBhvr>
                                        <p:cTn id="204" dur="1" fill="hold">
                                          <p:stCondLst>
                                            <p:cond delay="0"/>
                                          </p:stCondLst>
                                        </p:cTn>
                                        <p:tgtEl>
                                          <p:spTgt spid="17"/>
                                        </p:tgtEl>
                                        <p:attrNameLst>
                                          <p:attrName>style.visibility</p:attrName>
                                        </p:attrNameLst>
                                      </p:cBhvr>
                                      <p:to>
                                        <p:strVal val="visible"/>
                                      </p:to>
                                    </p:set>
                                    <p:anim calcmode="lin" valueType="num">
                                      <p:cBhvr>
                                        <p:cTn id="205"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206"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207"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08" dur="1000" fill="hold"/>
                                        <p:tgtEl>
                                          <p:spTgt spid="17"/>
                                        </p:tgtEl>
                                        <p:attrNameLst>
                                          <p:attrName>ppt_h</p:attrName>
                                        </p:attrNameLst>
                                      </p:cBhvr>
                                      <p:tavLst>
                                        <p:tav tm="0">
                                          <p:val>
                                            <p:strVal val="#ppt_h"/>
                                          </p:val>
                                        </p:tav>
                                        <p:tav tm="100000">
                                          <p:val>
                                            <p:strVal val="#ppt_h"/>
                                          </p:val>
                                        </p:tav>
                                      </p:tavLst>
                                    </p:anim>
                                    <p:anim calcmode="lin" valueType="num">
                                      <p:cBhvr>
                                        <p:cTn id="209"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10"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11"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12" dur="1000" decel="50000">
                                          <p:stCondLst>
                                            <p:cond delay="0"/>
                                          </p:stCondLst>
                                        </p:cTn>
                                        <p:tgtEl>
                                          <p:spTgt spid="17"/>
                                        </p:tgtEl>
                                      </p:cBhvr>
                                    </p:animEffect>
                                  </p:childTnLst>
                                </p:cTn>
                              </p:par>
                            </p:childTnLst>
                          </p:cTn>
                        </p:par>
                      </p:childTnLst>
                    </p:cTn>
                  </p:par>
                  <p:par>
                    <p:cTn id="213" fill="hold">
                      <p:stCondLst>
                        <p:cond delay="indefinite"/>
                      </p:stCondLst>
                      <p:childTnLst>
                        <p:par>
                          <p:cTn id="214" fill="hold">
                            <p:stCondLst>
                              <p:cond delay="0"/>
                            </p:stCondLst>
                            <p:childTnLst>
                              <p:par>
                                <p:cTn id="215" presetID="25" presetClass="entr" presetSubtype="0" fill="hold" grpId="0" nodeType="clickEffect">
                                  <p:stCondLst>
                                    <p:cond delay="0"/>
                                  </p:stCondLst>
                                  <p:childTnLst>
                                    <p:set>
                                      <p:cBhvr>
                                        <p:cTn id="216" dur="1" fill="hold">
                                          <p:stCondLst>
                                            <p:cond delay="0"/>
                                          </p:stCondLst>
                                        </p:cTn>
                                        <p:tgtEl>
                                          <p:spTgt spid="18"/>
                                        </p:tgtEl>
                                        <p:attrNameLst>
                                          <p:attrName>style.visibility</p:attrName>
                                        </p:attrNameLst>
                                      </p:cBhvr>
                                      <p:to>
                                        <p:strVal val="visible"/>
                                      </p:to>
                                    </p:set>
                                    <p:anim calcmode="lin" valueType="num">
                                      <p:cBhvr>
                                        <p:cTn id="217"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18"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19"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20" dur="1000" fill="hold"/>
                                        <p:tgtEl>
                                          <p:spTgt spid="18"/>
                                        </p:tgtEl>
                                        <p:attrNameLst>
                                          <p:attrName>ppt_h</p:attrName>
                                        </p:attrNameLst>
                                      </p:cBhvr>
                                      <p:tavLst>
                                        <p:tav tm="0">
                                          <p:val>
                                            <p:strVal val="#ppt_h"/>
                                          </p:val>
                                        </p:tav>
                                        <p:tav tm="100000">
                                          <p:val>
                                            <p:strVal val="#ppt_h"/>
                                          </p:val>
                                        </p:tav>
                                      </p:tavLst>
                                    </p:anim>
                                    <p:anim calcmode="lin" valueType="num">
                                      <p:cBhvr>
                                        <p:cTn id="221"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22"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223"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224" dur="1000" decel="50000">
                                          <p:stCondLst>
                                            <p:cond delay="0"/>
                                          </p:stCondLst>
                                        </p:cTn>
                                        <p:tgtEl>
                                          <p:spTgt spid="18"/>
                                        </p:tgtEl>
                                      </p:cBhvr>
                                    </p:animEffect>
                                  </p:childTnLst>
                                </p:cTn>
                              </p:par>
                              <p:par>
                                <p:cTn id="225" presetID="25" presetClass="entr" presetSubtype="0" fill="hold" nodeType="withEffect">
                                  <p:stCondLst>
                                    <p:cond delay="0"/>
                                  </p:stCondLst>
                                  <p:childTnLst>
                                    <p:set>
                                      <p:cBhvr>
                                        <p:cTn id="226" dur="1" fill="hold">
                                          <p:stCondLst>
                                            <p:cond delay="0"/>
                                          </p:stCondLst>
                                        </p:cTn>
                                        <p:tgtEl>
                                          <p:spTgt spid="49"/>
                                        </p:tgtEl>
                                        <p:attrNameLst>
                                          <p:attrName>style.visibility</p:attrName>
                                        </p:attrNameLst>
                                      </p:cBhvr>
                                      <p:to>
                                        <p:strVal val="visible"/>
                                      </p:to>
                                    </p:set>
                                    <p:anim calcmode="lin" valueType="num">
                                      <p:cBhvr>
                                        <p:cTn id="227" dur="500" decel="50000" fill="hold">
                                          <p:stCondLst>
                                            <p:cond delay="0"/>
                                          </p:stCondLst>
                                        </p:cTn>
                                        <p:tgtEl>
                                          <p:spTgt spid="49"/>
                                        </p:tgtEl>
                                        <p:attrNameLst>
                                          <p:attrName>style.rotation</p:attrName>
                                        </p:attrNameLst>
                                      </p:cBhvr>
                                      <p:tavLst>
                                        <p:tav tm="0">
                                          <p:val>
                                            <p:fltVal val="-90"/>
                                          </p:val>
                                        </p:tav>
                                        <p:tav tm="100000">
                                          <p:val>
                                            <p:fltVal val="0"/>
                                          </p:val>
                                        </p:tav>
                                      </p:tavLst>
                                    </p:anim>
                                    <p:anim calcmode="lin" valueType="num">
                                      <p:cBhvr>
                                        <p:cTn id="228" dur="500" decel="50000" fill="hold">
                                          <p:stCondLst>
                                            <p:cond delay="0"/>
                                          </p:stCondLst>
                                        </p:cTn>
                                        <p:tgtEl>
                                          <p:spTgt spid="49"/>
                                        </p:tgtEl>
                                        <p:attrNameLst>
                                          <p:attrName>ppt_w</p:attrName>
                                        </p:attrNameLst>
                                      </p:cBhvr>
                                      <p:tavLst>
                                        <p:tav tm="0">
                                          <p:val>
                                            <p:strVal val="#ppt_w"/>
                                          </p:val>
                                        </p:tav>
                                        <p:tav tm="100000">
                                          <p:val>
                                            <p:strVal val="#ppt_w*.05"/>
                                          </p:val>
                                        </p:tav>
                                      </p:tavLst>
                                    </p:anim>
                                    <p:anim calcmode="lin" valueType="num">
                                      <p:cBhvr>
                                        <p:cTn id="229" dur="500" accel="50000" fill="hold">
                                          <p:stCondLst>
                                            <p:cond delay="500"/>
                                          </p:stCondLst>
                                        </p:cTn>
                                        <p:tgtEl>
                                          <p:spTgt spid="49"/>
                                        </p:tgtEl>
                                        <p:attrNameLst>
                                          <p:attrName>ppt_w</p:attrName>
                                        </p:attrNameLst>
                                      </p:cBhvr>
                                      <p:tavLst>
                                        <p:tav tm="0">
                                          <p:val>
                                            <p:strVal val="#ppt_w*.05"/>
                                          </p:val>
                                        </p:tav>
                                        <p:tav tm="100000">
                                          <p:val>
                                            <p:strVal val="#ppt_w"/>
                                          </p:val>
                                        </p:tav>
                                      </p:tavLst>
                                    </p:anim>
                                    <p:anim calcmode="lin" valueType="num">
                                      <p:cBhvr>
                                        <p:cTn id="230" dur="1000" fill="hold"/>
                                        <p:tgtEl>
                                          <p:spTgt spid="49"/>
                                        </p:tgtEl>
                                        <p:attrNameLst>
                                          <p:attrName>ppt_h</p:attrName>
                                        </p:attrNameLst>
                                      </p:cBhvr>
                                      <p:tavLst>
                                        <p:tav tm="0">
                                          <p:val>
                                            <p:strVal val="#ppt_h"/>
                                          </p:val>
                                        </p:tav>
                                        <p:tav tm="100000">
                                          <p:val>
                                            <p:strVal val="#ppt_h"/>
                                          </p:val>
                                        </p:tav>
                                      </p:tavLst>
                                    </p:anim>
                                    <p:anim calcmode="lin" valueType="num">
                                      <p:cBhvr>
                                        <p:cTn id="231" dur="500" decel="50000" fill="hold">
                                          <p:stCondLst>
                                            <p:cond delay="0"/>
                                          </p:stCondLst>
                                        </p:cTn>
                                        <p:tgtEl>
                                          <p:spTgt spid="49"/>
                                        </p:tgtEl>
                                        <p:attrNameLst>
                                          <p:attrName>ppt_x</p:attrName>
                                        </p:attrNameLst>
                                      </p:cBhvr>
                                      <p:tavLst>
                                        <p:tav tm="0">
                                          <p:val>
                                            <p:strVal val="#ppt_x+.4"/>
                                          </p:val>
                                        </p:tav>
                                        <p:tav tm="100000">
                                          <p:val>
                                            <p:strVal val="#ppt_x"/>
                                          </p:val>
                                        </p:tav>
                                      </p:tavLst>
                                    </p:anim>
                                    <p:anim calcmode="lin" valueType="num">
                                      <p:cBhvr>
                                        <p:cTn id="232" dur="500" decel="50000" fill="hold">
                                          <p:stCondLst>
                                            <p:cond delay="0"/>
                                          </p:stCondLst>
                                        </p:cTn>
                                        <p:tgtEl>
                                          <p:spTgt spid="49"/>
                                        </p:tgtEl>
                                        <p:attrNameLst>
                                          <p:attrName>ppt_y</p:attrName>
                                        </p:attrNameLst>
                                      </p:cBhvr>
                                      <p:tavLst>
                                        <p:tav tm="0">
                                          <p:val>
                                            <p:strVal val="#ppt_y-.2"/>
                                          </p:val>
                                        </p:tav>
                                        <p:tav tm="100000">
                                          <p:val>
                                            <p:strVal val="#ppt_y+.1"/>
                                          </p:val>
                                        </p:tav>
                                      </p:tavLst>
                                    </p:anim>
                                    <p:anim calcmode="lin" valueType="num">
                                      <p:cBhvr>
                                        <p:cTn id="233" dur="500" accel="50000" fill="hold">
                                          <p:stCondLst>
                                            <p:cond delay="500"/>
                                          </p:stCondLst>
                                        </p:cTn>
                                        <p:tgtEl>
                                          <p:spTgt spid="49"/>
                                        </p:tgtEl>
                                        <p:attrNameLst>
                                          <p:attrName>ppt_y</p:attrName>
                                        </p:attrNameLst>
                                      </p:cBhvr>
                                      <p:tavLst>
                                        <p:tav tm="0">
                                          <p:val>
                                            <p:strVal val="#ppt_y+.1"/>
                                          </p:val>
                                        </p:tav>
                                        <p:tav tm="100000">
                                          <p:val>
                                            <p:strVal val="#ppt_y"/>
                                          </p:val>
                                        </p:tav>
                                      </p:tavLst>
                                    </p:anim>
                                    <p:animEffect transition="in" filter="fade">
                                      <p:cBhvr>
                                        <p:cTn id="234" dur="1000" decel="50000">
                                          <p:stCondLst>
                                            <p:cond delay="0"/>
                                          </p:stCondLst>
                                        </p:cTn>
                                        <p:tgtEl>
                                          <p:spTgt spid="49"/>
                                        </p:tgtEl>
                                      </p:cBhvr>
                                    </p:animEffect>
                                  </p:childTnLst>
                                </p:cTn>
                              </p:par>
                            </p:childTnLst>
                          </p:cTn>
                        </p:par>
                      </p:childTnLst>
                    </p:cTn>
                  </p:par>
                  <p:par>
                    <p:cTn id="235" fill="hold">
                      <p:stCondLst>
                        <p:cond delay="indefinite"/>
                      </p:stCondLst>
                      <p:childTnLst>
                        <p:par>
                          <p:cTn id="236" fill="hold">
                            <p:stCondLst>
                              <p:cond delay="0"/>
                            </p:stCondLst>
                            <p:childTnLst>
                              <p:par>
                                <p:cTn id="237" presetID="25" presetClass="entr" presetSubtype="0" fill="hold" grpId="0" nodeType="clickEffect">
                                  <p:stCondLst>
                                    <p:cond delay="0"/>
                                  </p:stCondLst>
                                  <p:childTnLst>
                                    <p:set>
                                      <p:cBhvr>
                                        <p:cTn id="238" dur="1" fill="hold">
                                          <p:stCondLst>
                                            <p:cond delay="0"/>
                                          </p:stCondLst>
                                        </p:cTn>
                                        <p:tgtEl>
                                          <p:spTgt spid="19"/>
                                        </p:tgtEl>
                                        <p:attrNameLst>
                                          <p:attrName>style.visibility</p:attrName>
                                        </p:attrNameLst>
                                      </p:cBhvr>
                                      <p:to>
                                        <p:strVal val="visible"/>
                                      </p:to>
                                    </p:set>
                                    <p:anim calcmode="lin" valueType="num">
                                      <p:cBhvr>
                                        <p:cTn id="239"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40"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41"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42" dur="1000" fill="hold"/>
                                        <p:tgtEl>
                                          <p:spTgt spid="19"/>
                                        </p:tgtEl>
                                        <p:attrNameLst>
                                          <p:attrName>ppt_h</p:attrName>
                                        </p:attrNameLst>
                                      </p:cBhvr>
                                      <p:tavLst>
                                        <p:tav tm="0">
                                          <p:val>
                                            <p:strVal val="#ppt_h"/>
                                          </p:val>
                                        </p:tav>
                                        <p:tav tm="100000">
                                          <p:val>
                                            <p:strVal val="#ppt_h"/>
                                          </p:val>
                                        </p:tav>
                                      </p:tavLst>
                                    </p:anim>
                                    <p:anim calcmode="lin" valueType="num">
                                      <p:cBhvr>
                                        <p:cTn id="243"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244"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245"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246" dur="1000" decel="50000">
                                          <p:stCondLst>
                                            <p:cond delay="0"/>
                                          </p:stCondLst>
                                        </p:cTn>
                                        <p:tgtEl>
                                          <p:spTgt spid="19"/>
                                        </p:tgtEl>
                                      </p:cBhvr>
                                    </p:animEffect>
                                  </p:childTnLst>
                                </p:cTn>
                              </p:par>
                              <p:par>
                                <p:cTn id="247" presetID="25" presetClass="entr" presetSubtype="0" fill="hold" nodeType="withEffect">
                                  <p:stCondLst>
                                    <p:cond delay="0"/>
                                  </p:stCondLst>
                                  <p:childTnLst>
                                    <p:set>
                                      <p:cBhvr>
                                        <p:cTn id="248" dur="1" fill="hold">
                                          <p:stCondLst>
                                            <p:cond delay="0"/>
                                          </p:stCondLst>
                                        </p:cTn>
                                        <p:tgtEl>
                                          <p:spTgt spid="51"/>
                                        </p:tgtEl>
                                        <p:attrNameLst>
                                          <p:attrName>style.visibility</p:attrName>
                                        </p:attrNameLst>
                                      </p:cBhvr>
                                      <p:to>
                                        <p:strVal val="visible"/>
                                      </p:to>
                                    </p:set>
                                    <p:anim calcmode="lin" valueType="num">
                                      <p:cBhvr>
                                        <p:cTn id="249"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250"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251"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252" dur="1000" fill="hold"/>
                                        <p:tgtEl>
                                          <p:spTgt spid="51"/>
                                        </p:tgtEl>
                                        <p:attrNameLst>
                                          <p:attrName>ppt_h</p:attrName>
                                        </p:attrNameLst>
                                      </p:cBhvr>
                                      <p:tavLst>
                                        <p:tav tm="0">
                                          <p:val>
                                            <p:strVal val="#ppt_h"/>
                                          </p:val>
                                        </p:tav>
                                        <p:tav tm="100000">
                                          <p:val>
                                            <p:strVal val="#ppt_h"/>
                                          </p:val>
                                        </p:tav>
                                      </p:tavLst>
                                    </p:anim>
                                    <p:anim calcmode="lin" valueType="num">
                                      <p:cBhvr>
                                        <p:cTn id="253"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254"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255"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256" dur="1000" decel="50000">
                                          <p:stCondLst>
                                            <p:cond delay="0"/>
                                          </p:stCondLst>
                                        </p:cTn>
                                        <p:tgtEl>
                                          <p:spTgt spid="51"/>
                                        </p:tgtEl>
                                      </p:cBhvr>
                                    </p:animEffect>
                                  </p:childTnLst>
                                </p:cTn>
                              </p:par>
                            </p:childTnLst>
                          </p:cTn>
                        </p:par>
                      </p:childTnLst>
                    </p:cTn>
                  </p:par>
                  <p:par>
                    <p:cTn id="257" fill="hold">
                      <p:stCondLst>
                        <p:cond delay="indefinite"/>
                      </p:stCondLst>
                      <p:childTnLst>
                        <p:par>
                          <p:cTn id="258" fill="hold">
                            <p:stCondLst>
                              <p:cond delay="0"/>
                            </p:stCondLst>
                            <p:childTnLst>
                              <p:par>
                                <p:cTn id="259" presetID="25" presetClass="entr" presetSubtype="0" fill="hold" nodeType="clickEffect">
                                  <p:stCondLst>
                                    <p:cond delay="0"/>
                                  </p:stCondLst>
                                  <p:childTnLst>
                                    <p:set>
                                      <p:cBhvr>
                                        <p:cTn id="260" dur="1" fill="hold">
                                          <p:stCondLst>
                                            <p:cond delay="0"/>
                                          </p:stCondLst>
                                        </p:cTn>
                                        <p:tgtEl>
                                          <p:spTgt spid="53"/>
                                        </p:tgtEl>
                                        <p:attrNameLst>
                                          <p:attrName>style.visibility</p:attrName>
                                        </p:attrNameLst>
                                      </p:cBhvr>
                                      <p:to>
                                        <p:strVal val="visible"/>
                                      </p:to>
                                    </p:set>
                                    <p:anim calcmode="lin" valueType="num">
                                      <p:cBhvr>
                                        <p:cTn id="261" dur="500" decel="50000" fill="hold">
                                          <p:stCondLst>
                                            <p:cond delay="0"/>
                                          </p:stCondLst>
                                        </p:cTn>
                                        <p:tgtEl>
                                          <p:spTgt spid="53"/>
                                        </p:tgtEl>
                                        <p:attrNameLst>
                                          <p:attrName>style.rotation</p:attrName>
                                        </p:attrNameLst>
                                      </p:cBhvr>
                                      <p:tavLst>
                                        <p:tav tm="0">
                                          <p:val>
                                            <p:fltVal val="-90"/>
                                          </p:val>
                                        </p:tav>
                                        <p:tav tm="100000">
                                          <p:val>
                                            <p:fltVal val="0"/>
                                          </p:val>
                                        </p:tav>
                                      </p:tavLst>
                                    </p:anim>
                                    <p:anim calcmode="lin" valueType="num">
                                      <p:cBhvr>
                                        <p:cTn id="262" dur="500" decel="50000" fill="hold">
                                          <p:stCondLst>
                                            <p:cond delay="0"/>
                                          </p:stCondLst>
                                        </p:cTn>
                                        <p:tgtEl>
                                          <p:spTgt spid="53"/>
                                        </p:tgtEl>
                                        <p:attrNameLst>
                                          <p:attrName>ppt_w</p:attrName>
                                        </p:attrNameLst>
                                      </p:cBhvr>
                                      <p:tavLst>
                                        <p:tav tm="0">
                                          <p:val>
                                            <p:strVal val="#ppt_w"/>
                                          </p:val>
                                        </p:tav>
                                        <p:tav tm="100000">
                                          <p:val>
                                            <p:strVal val="#ppt_w*.05"/>
                                          </p:val>
                                        </p:tav>
                                      </p:tavLst>
                                    </p:anim>
                                    <p:anim calcmode="lin" valueType="num">
                                      <p:cBhvr>
                                        <p:cTn id="263" dur="500" accel="50000" fill="hold">
                                          <p:stCondLst>
                                            <p:cond delay="500"/>
                                          </p:stCondLst>
                                        </p:cTn>
                                        <p:tgtEl>
                                          <p:spTgt spid="53"/>
                                        </p:tgtEl>
                                        <p:attrNameLst>
                                          <p:attrName>ppt_w</p:attrName>
                                        </p:attrNameLst>
                                      </p:cBhvr>
                                      <p:tavLst>
                                        <p:tav tm="0">
                                          <p:val>
                                            <p:strVal val="#ppt_w*.05"/>
                                          </p:val>
                                        </p:tav>
                                        <p:tav tm="100000">
                                          <p:val>
                                            <p:strVal val="#ppt_w"/>
                                          </p:val>
                                        </p:tav>
                                      </p:tavLst>
                                    </p:anim>
                                    <p:anim calcmode="lin" valueType="num">
                                      <p:cBhvr>
                                        <p:cTn id="264" dur="1000" fill="hold"/>
                                        <p:tgtEl>
                                          <p:spTgt spid="53"/>
                                        </p:tgtEl>
                                        <p:attrNameLst>
                                          <p:attrName>ppt_h</p:attrName>
                                        </p:attrNameLst>
                                      </p:cBhvr>
                                      <p:tavLst>
                                        <p:tav tm="0">
                                          <p:val>
                                            <p:strVal val="#ppt_h"/>
                                          </p:val>
                                        </p:tav>
                                        <p:tav tm="100000">
                                          <p:val>
                                            <p:strVal val="#ppt_h"/>
                                          </p:val>
                                        </p:tav>
                                      </p:tavLst>
                                    </p:anim>
                                    <p:anim calcmode="lin" valueType="num">
                                      <p:cBhvr>
                                        <p:cTn id="265" dur="500" decel="50000" fill="hold">
                                          <p:stCondLst>
                                            <p:cond delay="0"/>
                                          </p:stCondLst>
                                        </p:cTn>
                                        <p:tgtEl>
                                          <p:spTgt spid="53"/>
                                        </p:tgtEl>
                                        <p:attrNameLst>
                                          <p:attrName>ppt_x</p:attrName>
                                        </p:attrNameLst>
                                      </p:cBhvr>
                                      <p:tavLst>
                                        <p:tav tm="0">
                                          <p:val>
                                            <p:strVal val="#ppt_x+.4"/>
                                          </p:val>
                                        </p:tav>
                                        <p:tav tm="100000">
                                          <p:val>
                                            <p:strVal val="#ppt_x"/>
                                          </p:val>
                                        </p:tav>
                                      </p:tavLst>
                                    </p:anim>
                                    <p:anim calcmode="lin" valueType="num">
                                      <p:cBhvr>
                                        <p:cTn id="266" dur="500" decel="50000" fill="hold">
                                          <p:stCondLst>
                                            <p:cond delay="0"/>
                                          </p:stCondLst>
                                        </p:cTn>
                                        <p:tgtEl>
                                          <p:spTgt spid="53"/>
                                        </p:tgtEl>
                                        <p:attrNameLst>
                                          <p:attrName>ppt_y</p:attrName>
                                        </p:attrNameLst>
                                      </p:cBhvr>
                                      <p:tavLst>
                                        <p:tav tm="0">
                                          <p:val>
                                            <p:strVal val="#ppt_y-.2"/>
                                          </p:val>
                                        </p:tav>
                                        <p:tav tm="100000">
                                          <p:val>
                                            <p:strVal val="#ppt_y+.1"/>
                                          </p:val>
                                        </p:tav>
                                      </p:tavLst>
                                    </p:anim>
                                    <p:anim calcmode="lin" valueType="num">
                                      <p:cBhvr>
                                        <p:cTn id="267" dur="500" accel="50000" fill="hold">
                                          <p:stCondLst>
                                            <p:cond delay="500"/>
                                          </p:stCondLst>
                                        </p:cTn>
                                        <p:tgtEl>
                                          <p:spTgt spid="53"/>
                                        </p:tgtEl>
                                        <p:attrNameLst>
                                          <p:attrName>ppt_y</p:attrName>
                                        </p:attrNameLst>
                                      </p:cBhvr>
                                      <p:tavLst>
                                        <p:tav tm="0">
                                          <p:val>
                                            <p:strVal val="#ppt_y+.1"/>
                                          </p:val>
                                        </p:tav>
                                        <p:tav tm="100000">
                                          <p:val>
                                            <p:strVal val="#ppt_y"/>
                                          </p:val>
                                        </p:tav>
                                      </p:tavLst>
                                    </p:anim>
                                    <p:animEffect transition="in" filter="fade">
                                      <p:cBhvr>
                                        <p:cTn id="268" dur="1000" decel="50000">
                                          <p:stCondLst>
                                            <p:cond delay="0"/>
                                          </p:stCondLst>
                                        </p:cTn>
                                        <p:tgtEl>
                                          <p:spTgt spid="53"/>
                                        </p:tgtEl>
                                      </p:cBhvr>
                                    </p:animEffect>
                                  </p:childTnLst>
                                </p:cTn>
                              </p:par>
                              <p:par>
                                <p:cTn id="269" presetID="25" presetClass="entr" presetSubtype="0" fill="hold" grpId="0" nodeType="withEffect">
                                  <p:stCondLst>
                                    <p:cond delay="0"/>
                                  </p:stCondLst>
                                  <p:childTnLst>
                                    <p:set>
                                      <p:cBhvr>
                                        <p:cTn id="270" dur="1" fill="hold">
                                          <p:stCondLst>
                                            <p:cond delay="0"/>
                                          </p:stCondLst>
                                        </p:cTn>
                                        <p:tgtEl>
                                          <p:spTgt spid="20"/>
                                        </p:tgtEl>
                                        <p:attrNameLst>
                                          <p:attrName>style.visibility</p:attrName>
                                        </p:attrNameLst>
                                      </p:cBhvr>
                                      <p:to>
                                        <p:strVal val="visible"/>
                                      </p:to>
                                    </p:set>
                                    <p:anim calcmode="lin" valueType="num">
                                      <p:cBhvr>
                                        <p:cTn id="271"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272"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273"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74" dur="1000" fill="hold"/>
                                        <p:tgtEl>
                                          <p:spTgt spid="20"/>
                                        </p:tgtEl>
                                        <p:attrNameLst>
                                          <p:attrName>ppt_h</p:attrName>
                                        </p:attrNameLst>
                                      </p:cBhvr>
                                      <p:tavLst>
                                        <p:tav tm="0">
                                          <p:val>
                                            <p:strVal val="#ppt_h"/>
                                          </p:val>
                                        </p:tav>
                                        <p:tav tm="100000">
                                          <p:val>
                                            <p:strVal val="#ppt_h"/>
                                          </p:val>
                                        </p:tav>
                                      </p:tavLst>
                                    </p:anim>
                                    <p:anim calcmode="lin" valueType="num">
                                      <p:cBhvr>
                                        <p:cTn id="275"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76"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77"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78" dur="1000" decel="50000">
                                          <p:stCondLst>
                                            <p:cond delay="0"/>
                                          </p:stCondLst>
                                        </p:cTn>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buNone/>
            </a:pPr>
            <a:r>
              <a:rPr lang="fa-IR" sz="2400" b="1" dirty="0" smtClean="0">
                <a:cs typeface="B Lotus" pitchFamily="2" charset="-78"/>
              </a:rPr>
              <a:t>	یک مسئول به غیر از شرح وظایف محوله، مسئولیتهای خاص خود را نیز بعنوان خدمتگزار مورد اعتماد بر عهده دارد. به انجام رساندن این مسائل وقت و انرژی زیادی می برد. یک مسئول نیازمند عضوی است که این کار را با او تقسیم کند و آن عضو بتواند قسمتی از این وظایف و مسئولیتها را بر عهده بگیرد. این کار باعث می گردد تا مسئول با آسودگی خاطر به تمام مسائل رسیدگی نماید. برخی اوقات ممکن است مسئول نتواند به هر دلیلی برای خدمت حضور داشته باشد. یک مسئول نیازمند عضوی است که از تمام مسائل کمیته و وظایف و مسئولیتها اطلاع داشته باشد تا در صورت غیبت مسئول، کارها روال عادی خود را طی کند. در یک کمیته ممکن است عضوی ، به هر دلیلی نتواند خدمت محوله را بطور مؤثر به انجام برساند، یک کمیته نیازمند عضوی است که در این شرایط بتواند آن کمبود را جبران کند. برای همین مسئول کمیته ها یک عضو را بعنوان                 خود انتخاب می نمایند.</a:t>
            </a:r>
            <a:endParaRPr lang="en-US" sz="2400" b="1" dirty="0">
              <a:cs typeface="B Lotus" pitchFamily="2" charset="-78"/>
            </a:endParaRPr>
          </a:p>
        </p:txBody>
      </p:sp>
      <p:sp>
        <p:nvSpPr>
          <p:cNvPr id="4" name="Title 1"/>
          <p:cNvSpPr txBox="1">
            <a:spLocks/>
          </p:cNvSpPr>
          <p:nvPr/>
        </p:nvSpPr>
        <p:spPr>
          <a:xfrm>
            <a:off x="2667000" y="5151438"/>
            <a:ext cx="1676400" cy="79216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علی البدل</a:t>
            </a:r>
            <a:endParaRPr kumimoji="0" lang="en-US" sz="30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یک کمیته در طول خدمت مطمئناً تجربه ها، دستاوردها و منابعی را بدست می آورد. یک کمیته نیازمند عضوی است که تمام این موارد را جمع بندی نماید و با ایجاد ارتباط با تمامی اعضا، پیگیر کلیه تجربه ها و دست آوردها باشد. یک کمیته مطمئناً برای گردهمایی اعضا نیازمند عضوی است که این دعوت را بعمل بیاورد و پیگیر حضور این اعضا باشد.       به همین منظور هر کمیته یک عضو به عنوان             کمیته انتخاب می نماید.</a:t>
            </a:r>
            <a:endParaRPr lang="en-US" sz="2800" b="1" dirty="0">
              <a:cs typeface="B Lotus" pitchFamily="2" charset="-78"/>
            </a:endParaRPr>
          </a:p>
        </p:txBody>
      </p:sp>
      <p:sp>
        <p:nvSpPr>
          <p:cNvPr id="4" name="Title 1"/>
          <p:cNvSpPr txBox="1">
            <a:spLocks/>
          </p:cNvSpPr>
          <p:nvPr/>
        </p:nvSpPr>
        <p:spPr>
          <a:xfrm>
            <a:off x="1905000" y="4800600"/>
            <a:ext cx="1676400" cy="79216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منشی</a:t>
            </a:r>
            <a:endParaRPr kumimoji="0" lang="en-US" sz="30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336792" cy="792162"/>
          </a:xfrm>
        </p:spPr>
        <p:txBody>
          <a:bodyPr/>
          <a:lstStyle/>
          <a:p>
            <a:pPr algn="ctr"/>
            <a:r>
              <a:rPr lang="fa-IR" dirty="0" smtClean="0"/>
              <a:t>اعضای تشکیل دهنده کمیته</a:t>
            </a:r>
            <a:endParaRPr lang="en-US" dirty="0"/>
          </a:p>
        </p:txBody>
      </p:sp>
      <p:sp>
        <p:nvSpPr>
          <p:cNvPr id="3" name="Content Placeholder 2"/>
          <p:cNvSpPr>
            <a:spLocks noGrp="1"/>
          </p:cNvSpPr>
          <p:nvPr>
            <p:ph idx="1"/>
          </p:nvPr>
        </p:nvSpPr>
        <p:spPr>
          <a:xfrm>
            <a:off x="1435608" y="990600"/>
            <a:ext cx="7403592" cy="5257800"/>
          </a:xfrm>
        </p:spPr>
        <p:txBody>
          <a:bodyPr>
            <a:noAutofit/>
          </a:bodyPr>
          <a:lstStyle/>
          <a:p>
            <a:pPr algn="just" rtl="1">
              <a:lnSpc>
                <a:spcPct val="150000"/>
              </a:lnSpc>
              <a:buNone/>
            </a:pPr>
            <a:r>
              <a:rPr lang="fa-IR" sz="2800" b="1" dirty="0" smtClean="0">
                <a:cs typeface="B Lotus" pitchFamily="2" charset="-78"/>
              </a:rPr>
              <a:t>	کمیته کارگاهها به غیر از خدماتی که خود ارائه می دهد، تأمین کننده خدمات مورد نیاز گروهها نیز می باشد. لذا این کمیته نیازمند عضوی است که خدمات را بین اعضای آموزش دیده تقسیم نماید و با بررسی موضوعات، بر مبنای همان موضوع عضوی که شرایط مورد نیاز را دارا باشد را آماده خدمت نماید. برای همین منظور کمیته کارگاهها عضوی را جهت                           انتخاب می نماید.</a:t>
            </a:r>
            <a:endParaRPr lang="en-US" sz="2800" b="1" dirty="0">
              <a:cs typeface="B Lotus" pitchFamily="2" charset="-78"/>
            </a:endParaRPr>
          </a:p>
        </p:txBody>
      </p:sp>
      <p:sp>
        <p:nvSpPr>
          <p:cNvPr id="4" name="Title 1"/>
          <p:cNvSpPr txBox="1">
            <a:spLocks/>
          </p:cNvSpPr>
          <p:nvPr/>
        </p:nvSpPr>
        <p:spPr>
          <a:xfrm>
            <a:off x="3886200" y="4846638"/>
            <a:ext cx="2743200" cy="79216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30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rPr>
              <a:t>اعزام خدمتگزار</a:t>
            </a:r>
            <a:endParaRPr kumimoji="0" lang="en-US" sz="30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solidFill>
          <a:schemeClr val="accent4">
            <a:lumMod val="60000"/>
            <a:lumOff val="40000"/>
          </a:schemeClr>
        </a:solidFill>
        <a:scene3d>
          <a:camera prst="orthographicFront">
            <a:rot lat="0" lon="0" rev="0"/>
          </a:camera>
          <a:lightRig rig="threePt" dir="t"/>
        </a:scene3d>
      </a:spPr>
      <a:bodyPr rtlCol="0" anchor="ctr"/>
      <a:lstStyle>
        <a:defPPr algn="ctr">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275</TotalTime>
  <Words>1291</Words>
  <Application>Microsoft Office PowerPoint</Application>
  <PresentationFormat>On-screen Show (4:3)</PresentationFormat>
  <Paragraphs>170</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2  Aseman</vt:lpstr>
      <vt:lpstr>Arial</vt:lpstr>
      <vt:lpstr>B Lotus</vt:lpstr>
      <vt:lpstr>B Titr</vt:lpstr>
      <vt:lpstr>Gill Sans MT</vt:lpstr>
      <vt:lpstr>Majalla UI</vt:lpstr>
      <vt:lpstr>Verdana</vt:lpstr>
      <vt:lpstr>Wingdings 2</vt:lpstr>
      <vt:lpstr>Solstice</vt:lpstr>
      <vt:lpstr>PowerPoint Presentation</vt:lpstr>
      <vt:lpstr>PowerPoint Presentation</vt:lpstr>
      <vt:lpstr>PowerPoint Presentation</vt:lpstr>
      <vt:lpstr>PowerPoint Presentation</vt:lpstr>
      <vt:lpstr>یک کمیته به چه خدمتگزارانی نیاز دارد؟</vt:lpstr>
      <vt:lpstr>PowerPoint Presentation</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اعضای تشکیل دهنده کمیته</vt:lpstr>
      <vt:lpstr>PowerPoint Presentation</vt:lpstr>
      <vt:lpstr>مسئولیتهای یک مسئول کمیته:</vt:lpstr>
      <vt:lpstr>مسئولیتهای یک مسئول کمیته:</vt:lpstr>
      <vt:lpstr>چگونگی انتخاب موضوع برای کارگاه:</vt:lpstr>
      <vt:lpstr>چگونگی فراخوان کارگاه ها:</vt:lpstr>
      <vt:lpstr>چگونگی انتخاب روز برگزاری کارگاه و نکاتی که باید مد نظر قرار گیرد:</vt:lpstr>
      <vt:lpstr>چگونگی انتخاب مکان برگزاری:</vt:lpstr>
      <vt:lpstr>گروه مورد هدف چیست؟</vt:lpstr>
      <vt:lpstr>به نظر شما علت عدم موفقیت در تقسیم کار چیست؟</vt:lpstr>
      <vt:lpstr>عواقب تکروی یا تقسیم کار نامناسب!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Lion</dc:creator>
  <cp:lastModifiedBy>akam</cp:lastModifiedBy>
  <cp:revision>41</cp:revision>
  <dcterms:created xsi:type="dcterms:W3CDTF">2006-08-16T00:00:00Z</dcterms:created>
  <dcterms:modified xsi:type="dcterms:W3CDTF">2020-12-20T14:05:05Z</dcterms:modified>
</cp:coreProperties>
</file>