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FC726-7F34-48A3-AD06-3D86850A4A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92DB6F83-2DAF-4AE0-8055-D0CC59DD73C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گرداننده فقط برای داخل </a:t>
          </a:r>
          <a:r>
            <a:rPr lang="en-US" b="1" u="sng" dirty="0" smtClean="0">
              <a:solidFill>
                <a:srgbClr xmlns:mc="http://schemas.openxmlformats.org/markup-compatibility/2006" xmlns:a14="http://schemas.microsoft.com/office/drawing/2007/7/7/main" val="FF0000" mc:Ignorable=""/>
              </a:solidFill>
              <a:cs typeface="B Titr" pitchFamily="2" charset="-78"/>
            </a:rPr>
            <a:t>NA</a:t>
          </a:r>
          <a:r>
            <a:rPr lang="fa-IR" dirty="0" smtClean="0">
              <a:cs typeface="B Titr" pitchFamily="2" charset="-78"/>
            </a:rPr>
            <a:t>  استفاده میشود ولی سخنران برای اجتماع بیرون نیز استفاده میشود .</a:t>
          </a:r>
          <a:endParaRPr lang="fa-IR" dirty="0">
            <a:cs typeface="B Titr" pitchFamily="2" charset="-78"/>
          </a:endParaRPr>
        </a:p>
      </dgm:t>
    </dgm:pt>
    <dgm:pt modelId="{B576E49B-42E6-4243-931D-304A898097C0}" type="parTrans" cxnId="{3A743F4C-6ED4-4AF0-961A-5C554D71801B}">
      <dgm:prSet/>
      <dgm:spPr/>
      <dgm:t>
        <a:bodyPr/>
        <a:lstStyle/>
        <a:p>
          <a:pPr rtl="1"/>
          <a:endParaRPr lang="fa-IR"/>
        </a:p>
      </dgm:t>
    </dgm:pt>
    <dgm:pt modelId="{B938D5FE-54BD-46D7-9EF8-CFABC5CBF4E1}" type="sibTrans" cxnId="{3A743F4C-6ED4-4AF0-961A-5C554D71801B}">
      <dgm:prSet/>
      <dgm:spPr/>
      <dgm:t>
        <a:bodyPr/>
        <a:lstStyle/>
        <a:p>
          <a:pPr rtl="1"/>
          <a:endParaRPr lang="fa-IR"/>
        </a:p>
      </dgm:t>
    </dgm:pt>
    <dgm:pt modelId="{C78DC281-1551-4EB9-919D-7105721C740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گرداننده از منابع خدماتی استفاده می کند ولی سخنران بر مراجع تکیه می کند .</a:t>
          </a:r>
          <a:endParaRPr lang="fa-IR" dirty="0">
            <a:cs typeface="B Titr" pitchFamily="2" charset="-78"/>
          </a:endParaRPr>
        </a:p>
      </dgm:t>
    </dgm:pt>
    <dgm:pt modelId="{4BF342BB-985B-425B-B714-B2F0169DBA89}" type="parTrans" cxnId="{33EC5F17-8053-4557-AE66-C5B84E3DBA79}">
      <dgm:prSet/>
      <dgm:spPr/>
      <dgm:t>
        <a:bodyPr/>
        <a:lstStyle/>
        <a:p>
          <a:pPr rtl="1"/>
          <a:endParaRPr lang="fa-IR"/>
        </a:p>
      </dgm:t>
    </dgm:pt>
    <dgm:pt modelId="{B6FFB8A1-059E-4046-8C93-F8F1D9B3EF06}" type="sibTrans" cxnId="{33EC5F17-8053-4557-AE66-C5B84E3DBA79}">
      <dgm:prSet/>
      <dgm:spPr/>
      <dgm:t>
        <a:bodyPr/>
        <a:lstStyle/>
        <a:p>
          <a:pPr rtl="1"/>
          <a:endParaRPr lang="fa-IR"/>
        </a:p>
      </dgm:t>
    </dgm:pt>
    <dgm:pt modelId="{B0DFD274-4867-4BBF-898B-BDEECDBAE65D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گرداننده قدرت مانور بیشتری دارد ولی سخنران خط سیر یک موضوع را طی می کند .</a:t>
          </a:r>
          <a:endParaRPr lang="fa-IR" dirty="0">
            <a:cs typeface="B Titr" pitchFamily="2" charset="-78"/>
          </a:endParaRPr>
        </a:p>
      </dgm:t>
    </dgm:pt>
    <dgm:pt modelId="{A4D4A3BA-3593-4C70-B54D-D3AED3EFF310}" type="parTrans" cxnId="{0EF96D1B-E81B-47D8-99A6-4B8E0888BE9D}">
      <dgm:prSet/>
      <dgm:spPr/>
      <dgm:t>
        <a:bodyPr/>
        <a:lstStyle/>
        <a:p>
          <a:pPr rtl="1"/>
          <a:endParaRPr lang="fa-IR"/>
        </a:p>
      </dgm:t>
    </dgm:pt>
    <dgm:pt modelId="{9019EEA4-6B9A-411E-8492-8E1FDFB29ACD}" type="sibTrans" cxnId="{0EF96D1B-E81B-47D8-99A6-4B8E0888BE9D}">
      <dgm:prSet/>
      <dgm:spPr/>
      <dgm:t>
        <a:bodyPr/>
        <a:lstStyle/>
        <a:p>
          <a:pPr rtl="1"/>
          <a:endParaRPr lang="fa-IR"/>
        </a:p>
      </dgm:t>
    </dgm:pt>
    <dgm:pt modelId="{A726F5C1-1642-435D-B683-B942DC6AA19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گرداننده در معرض آزمون و خطا از طریق شرکت کنندگان قرار دارد ولی سخنران فرصت خطای کمتری دارد .</a:t>
          </a:r>
          <a:endParaRPr lang="fa-IR" dirty="0">
            <a:cs typeface="B Titr" pitchFamily="2" charset="-78"/>
          </a:endParaRPr>
        </a:p>
      </dgm:t>
    </dgm:pt>
    <dgm:pt modelId="{368675A9-273F-474E-8200-971F5B9B85F8}" type="parTrans" cxnId="{D75A28FC-CEAD-4A0D-B60B-FFA458EE51EC}">
      <dgm:prSet/>
      <dgm:spPr/>
      <dgm:t>
        <a:bodyPr/>
        <a:lstStyle/>
        <a:p>
          <a:pPr rtl="1"/>
          <a:endParaRPr lang="fa-IR"/>
        </a:p>
      </dgm:t>
    </dgm:pt>
    <dgm:pt modelId="{81491D0F-DE8A-4E2D-A716-7C350C5070F6}" type="sibTrans" cxnId="{D75A28FC-CEAD-4A0D-B60B-FFA458EE51EC}">
      <dgm:prSet/>
      <dgm:spPr/>
      <dgm:t>
        <a:bodyPr/>
        <a:lstStyle/>
        <a:p>
          <a:pPr rtl="1"/>
          <a:endParaRPr lang="fa-IR"/>
        </a:p>
      </dgm:t>
    </dgm:pt>
    <dgm:pt modelId="{D9BF4DE4-7DB9-4D73-A680-1C7BD131DD10}">
      <dgm:prSet custT="1"/>
      <dgm:spPr/>
      <dgm:t>
        <a:bodyPr/>
        <a:lstStyle/>
        <a:p>
          <a:pPr rtl="1"/>
          <a:r>
            <a:rPr lang="fa-IR" sz="2000" dirty="0" smtClean="0">
              <a:cs typeface="B Titr" pitchFamily="2" charset="-78"/>
            </a:rPr>
            <a:t>گرداننده فرصت خلاقیت بیشتری دارد ولی خلاقیت سخنران بیشتر در بیان آن خلاصه میشود .</a:t>
          </a:r>
          <a:endParaRPr lang="fa-IR" sz="2000" dirty="0">
            <a:cs typeface="B Titr" pitchFamily="2" charset="-78"/>
          </a:endParaRPr>
        </a:p>
      </dgm:t>
    </dgm:pt>
    <dgm:pt modelId="{87BB20C9-9A0F-4D1F-BB8D-31F65650944D}" type="parTrans" cxnId="{020A8C0D-0B73-4E8E-9065-8E1472C9E8BA}">
      <dgm:prSet/>
      <dgm:spPr/>
      <dgm:t>
        <a:bodyPr/>
        <a:lstStyle/>
        <a:p>
          <a:pPr rtl="1"/>
          <a:endParaRPr lang="fa-IR"/>
        </a:p>
      </dgm:t>
    </dgm:pt>
    <dgm:pt modelId="{5F233F44-34D1-4B45-B90B-94C0C4DDAFBF}" type="sibTrans" cxnId="{020A8C0D-0B73-4E8E-9065-8E1472C9E8BA}">
      <dgm:prSet/>
      <dgm:spPr/>
      <dgm:t>
        <a:bodyPr/>
        <a:lstStyle/>
        <a:p>
          <a:pPr rtl="1"/>
          <a:endParaRPr lang="fa-IR"/>
        </a:p>
      </dgm:t>
    </dgm:pt>
    <dgm:pt modelId="{7059564F-8E3F-4884-8C96-F8F541D303C2}" type="pres">
      <dgm:prSet presAssocID="{84AFC726-7F34-48A3-AD06-3D86850A4A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E46743-BC1A-4AB9-BA3F-C910441FEBF8}" type="pres">
      <dgm:prSet presAssocID="{92DB6F83-2DAF-4AE0-8055-D0CC59DD73C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2A036-5C49-4424-9476-BADD35F24907}" type="pres">
      <dgm:prSet presAssocID="{B938D5FE-54BD-46D7-9EF8-CFABC5CBF4E1}" presName="spacer" presStyleCnt="0"/>
      <dgm:spPr/>
    </dgm:pt>
    <dgm:pt modelId="{4DF0D0DD-7219-4752-83EB-55078FBEB368}" type="pres">
      <dgm:prSet presAssocID="{C78DC281-1551-4EB9-919D-7105721C740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2DB9B-E9DB-4DEF-8229-FBADB6DC2746}" type="pres">
      <dgm:prSet presAssocID="{B6FFB8A1-059E-4046-8C93-F8F1D9B3EF06}" presName="spacer" presStyleCnt="0"/>
      <dgm:spPr/>
    </dgm:pt>
    <dgm:pt modelId="{E3DFEEFB-0CAC-4CFB-A19F-FCA4B0739C8F}" type="pres">
      <dgm:prSet presAssocID="{B0DFD274-4867-4BBF-898B-BDEECDBAE65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A7E7E-78E7-4347-809B-80B508403DCC}" type="pres">
      <dgm:prSet presAssocID="{9019EEA4-6B9A-411E-8492-8E1FDFB29ACD}" presName="spacer" presStyleCnt="0"/>
      <dgm:spPr/>
    </dgm:pt>
    <dgm:pt modelId="{FCB50FDB-561C-475B-A744-2EDE0A5950BC}" type="pres">
      <dgm:prSet presAssocID="{A726F5C1-1642-435D-B683-B942DC6AA19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FCC65-4B9E-4765-A489-D75F867F4F51}" type="pres">
      <dgm:prSet presAssocID="{81491D0F-DE8A-4E2D-A716-7C350C5070F6}" presName="spacer" presStyleCnt="0"/>
      <dgm:spPr/>
    </dgm:pt>
    <dgm:pt modelId="{2529460B-FE9F-483F-AB58-09560DD97D05}" type="pres">
      <dgm:prSet presAssocID="{D9BF4DE4-7DB9-4D73-A680-1C7BD131DD1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6E647D-05F3-4387-82A4-69B6C3C95499}" type="presOf" srcId="{D9BF4DE4-7DB9-4D73-A680-1C7BD131DD10}" destId="{2529460B-FE9F-483F-AB58-09560DD97D05}" srcOrd="0" destOrd="0" presId="urn:microsoft.com/office/officeart/2005/8/layout/vList2"/>
    <dgm:cxn modelId="{FF3145DF-955C-4549-807B-376CD173CB72}" type="presOf" srcId="{B0DFD274-4867-4BBF-898B-BDEECDBAE65D}" destId="{E3DFEEFB-0CAC-4CFB-A19F-FCA4B0739C8F}" srcOrd="0" destOrd="0" presId="urn:microsoft.com/office/officeart/2005/8/layout/vList2"/>
    <dgm:cxn modelId="{D21E7E61-B18C-4A89-94E1-E4E11E84B34E}" type="presOf" srcId="{C78DC281-1551-4EB9-919D-7105721C740B}" destId="{4DF0D0DD-7219-4752-83EB-55078FBEB368}" srcOrd="0" destOrd="0" presId="urn:microsoft.com/office/officeart/2005/8/layout/vList2"/>
    <dgm:cxn modelId="{0EF96D1B-E81B-47D8-99A6-4B8E0888BE9D}" srcId="{84AFC726-7F34-48A3-AD06-3D86850A4A82}" destId="{B0DFD274-4867-4BBF-898B-BDEECDBAE65D}" srcOrd="2" destOrd="0" parTransId="{A4D4A3BA-3593-4C70-B54D-D3AED3EFF310}" sibTransId="{9019EEA4-6B9A-411E-8492-8E1FDFB29ACD}"/>
    <dgm:cxn modelId="{020A8C0D-0B73-4E8E-9065-8E1472C9E8BA}" srcId="{84AFC726-7F34-48A3-AD06-3D86850A4A82}" destId="{D9BF4DE4-7DB9-4D73-A680-1C7BD131DD10}" srcOrd="4" destOrd="0" parTransId="{87BB20C9-9A0F-4D1F-BB8D-31F65650944D}" sibTransId="{5F233F44-34D1-4B45-B90B-94C0C4DDAFBF}"/>
    <dgm:cxn modelId="{D75A28FC-CEAD-4A0D-B60B-FFA458EE51EC}" srcId="{84AFC726-7F34-48A3-AD06-3D86850A4A82}" destId="{A726F5C1-1642-435D-B683-B942DC6AA193}" srcOrd="3" destOrd="0" parTransId="{368675A9-273F-474E-8200-971F5B9B85F8}" sibTransId="{81491D0F-DE8A-4E2D-A716-7C350C5070F6}"/>
    <dgm:cxn modelId="{D2AB181E-12E2-443E-ADD6-FE7E3EFA7D69}" type="presOf" srcId="{92DB6F83-2DAF-4AE0-8055-D0CC59DD73C2}" destId="{94E46743-BC1A-4AB9-BA3F-C910441FEBF8}" srcOrd="0" destOrd="0" presId="urn:microsoft.com/office/officeart/2005/8/layout/vList2"/>
    <dgm:cxn modelId="{56449151-90E2-4882-B15E-77CFACAC0512}" type="presOf" srcId="{A726F5C1-1642-435D-B683-B942DC6AA193}" destId="{FCB50FDB-561C-475B-A744-2EDE0A5950BC}" srcOrd="0" destOrd="0" presId="urn:microsoft.com/office/officeart/2005/8/layout/vList2"/>
    <dgm:cxn modelId="{33EC5F17-8053-4557-AE66-C5B84E3DBA79}" srcId="{84AFC726-7F34-48A3-AD06-3D86850A4A82}" destId="{C78DC281-1551-4EB9-919D-7105721C740B}" srcOrd="1" destOrd="0" parTransId="{4BF342BB-985B-425B-B714-B2F0169DBA89}" sibTransId="{B6FFB8A1-059E-4046-8C93-F8F1D9B3EF06}"/>
    <dgm:cxn modelId="{A8877726-AA41-47F6-B969-547A7244B650}" type="presOf" srcId="{84AFC726-7F34-48A3-AD06-3D86850A4A82}" destId="{7059564F-8E3F-4884-8C96-F8F541D303C2}" srcOrd="0" destOrd="0" presId="urn:microsoft.com/office/officeart/2005/8/layout/vList2"/>
    <dgm:cxn modelId="{3A743F4C-6ED4-4AF0-961A-5C554D71801B}" srcId="{84AFC726-7F34-48A3-AD06-3D86850A4A82}" destId="{92DB6F83-2DAF-4AE0-8055-D0CC59DD73C2}" srcOrd="0" destOrd="0" parTransId="{B576E49B-42E6-4243-931D-304A898097C0}" sibTransId="{B938D5FE-54BD-46D7-9EF8-CFABC5CBF4E1}"/>
    <dgm:cxn modelId="{D6AFF200-AB34-4F40-A1E1-8ACB54DB68C8}" type="presParOf" srcId="{7059564F-8E3F-4884-8C96-F8F541D303C2}" destId="{94E46743-BC1A-4AB9-BA3F-C910441FEBF8}" srcOrd="0" destOrd="0" presId="urn:microsoft.com/office/officeart/2005/8/layout/vList2"/>
    <dgm:cxn modelId="{9F5F8727-BD94-4035-A47A-A140702A7A51}" type="presParOf" srcId="{7059564F-8E3F-4884-8C96-F8F541D303C2}" destId="{D542A036-5C49-4424-9476-BADD35F24907}" srcOrd="1" destOrd="0" presId="urn:microsoft.com/office/officeart/2005/8/layout/vList2"/>
    <dgm:cxn modelId="{D1A7E5AD-2FC1-479E-A700-5843C8B4A549}" type="presParOf" srcId="{7059564F-8E3F-4884-8C96-F8F541D303C2}" destId="{4DF0D0DD-7219-4752-83EB-55078FBEB368}" srcOrd="2" destOrd="0" presId="urn:microsoft.com/office/officeart/2005/8/layout/vList2"/>
    <dgm:cxn modelId="{C728D471-91B6-475B-8BBA-2A48C4F51A4E}" type="presParOf" srcId="{7059564F-8E3F-4884-8C96-F8F541D303C2}" destId="{4BA2DB9B-E9DB-4DEF-8229-FBADB6DC2746}" srcOrd="3" destOrd="0" presId="urn:microsoft.com/office/officeart/2005/8/layout/vList2"/>
    <dgm:cxn modelId="{FF5F62CC-835B-4D29-8D10-6F666F72266F}" type="presParOf" srcId="{7059564F-8E3F-4884-8C96-F8F541D303C2}" destId="{E3DFEEFB-0CAC-4CFB-A19F-FCA4B0739C8F}" srcOrd="4" destOrd="0" presId="urn:microsoft.com/office/officeart/2005/8/layout/vList2"/>
    <dgm:cxn modelId="{4A9953CA-3585-4C34-914D-0F7C0E66CB97}" type="presParOf" srcId="{7059564F-8E3F-4884-8C96-F8F541D303C2}" destId="{C3CA7E7E-78E7-4347-809B-80B508403DCC}" srcOrd="5" destOrd="0" presId="urn:microsoft.com/office/officeart/2005/8/layout/vList2"/>
    <dgm:cxn modelId="{894A90D6-1BF0-46C1-9BA1-C24E0CBA701F}" type="presParOf" srcId="{7059564F-8E3F-4884-8C96-F8F541D303C2}" destId="{FCB50FDB-561C-475B-A744-2EDE0A5950BC}" srcOrd="6" destOrd="0" presId="urn:microsoft.com/office/officeart/2005/8/layout/vList2"/>
    <dgm:cxn modelId="{296A7F64-4E60-4EB1-8015-3473B35D5E44}" type="presParOf" srcId="{7059564F-8E3F-4884-8C96-F8F541D303C2}" destId="{654FCC65-4B9E-4765-A489-D75F867F4F51}" srcOrd="7" destOrd="0" presId="urn:microsoft.com/office/officeart/2005/8/layout/vList2"/>
    <dgm:cxn modelId="{ACAD7BEF-577B-4921-9E41-0207E8960D29}" type="presParOf" srcId="{7059564F-8E3F-4884-8C96-F8F541D303C2}" destId="{2529460B-FE9F-483F-AB58-09560DD97D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9A69E5-F43C-4604-A26C-ED43F24F8838}" type="doc">
      <dgm:prSet loTypeId="urn:microsoft.com/office/officeart/2005/8/layout/pyramid2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106FC075-27CF-437A-BF31-64BB84825ECD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جلسات بسته </a:t>
          </a:r>
          <a:endParaRPr lang="fa-IR" sz="3200" dirty="0">
            <a:cs typeface="B Titr" pitchFamily="2" charset="-78"/>
          </a:endParaRPr>
        </a:p>
      </dgm:t>
    </dgm:pt>
    <dgm:pt modelId="{5A482A7A-4DF5-4508-A5E9-0CB310C23820}" type="parTrans" cxnId="{372F090B-293D-48A6-BA25-4F14715E7467}">
      <dgm:prSet/>
      <dgm:spPr/>
      <dgm:t>
        <a:bodyPr/>
        <a:lstStyle/>
        <a:p>
          <a:pPr rtl="1"/>
          <a:endParaRPr lang="fa-IR"/>
        </a:p>
      </dgm:t>
    </dgm:pt>
    <dgm:pt modelId="{B2247CAC-BD8B-4087-AEBE-33446F1DABEB}" type="sibTrans" cxnId="{372F090B-293D-48A6-BA25-4F14715E7467}">
      <dgm:prSet/>
      <dgm:spPr/>
      <dgm:t>
        <a:bodyPr/>
        <a:lstStyle/>
        <a:p>
          <a:pPr rtl="1"/>
          <a:endParaRPr lang="fa-IR"/>
        </a:p>
      </dgm:t>
    </dgm:pt>
    <dgm:pt modelId="{166C78B5-E3DD-4F95-B63E-1C71EC92FC6F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جلسات باز</a:t>
          </a:r>
          <a:endParaRPr lang="fa-IR" sz="3200" dirty="0">
            <a:cs typeface="B Titr" pitchFamily="2" charset="-78"/>
          </a:endParaRPr>
        </a:p>
      </dgm:t>
    </dgm:pt>
    <dgm:pt modelId="{9CCF3758-8B93-4920-89C9-7FBD5DDCB743}" type="parTrans" cxnId="{6888DB49-C0E3-4555-B4A4-E955240E1142}">
      <dgm:prSet/>
      <dgm:spPr/>
      <dgm:t>
        <a:bodyPr/>
        <a:lstStyle/>
        <a:p>
          <a:pPr rtl="1"/>
          <a:endParaRPr lang="fa-IR"/>
        </a:p>
      </dgm:t>
    </dgm:pt>
    <dgm:pt modelId="{8B3F5E00-7BC7-4CB6-9924-3B0E5C4E143F}" type="sibTrans" cxnId="{6888DB49-C0E3-4555-B4A4-E955240E1142}">
      <dgm:prSet/>
      <dgm:spPr/>
      <dgm:t>
        <a:bodyPr/>
        <a:lstStyle/>
        <a:p>
          <a:pPr rtl="1"/>
          <a:endParaRPr lang="fa-IR"/>
        </a:p>
      </dgm:t>
    </dgm:pt>
    <dgm:pt modelId="{D1E2B63B-D2A9-4CDB-A68A-373FEBC72B55}">
      <dgm:prSet custT="1"/>
      <dgm:spPr/>
      <dgm:t>
        <a:bodyPr/>
        <a:lstStyle/>
        <a:p>
          <a:pPr rtl="1"/>
          <a:r>
            <a:rPr lang="fa-IR" sz="2400" dirty="0" smtClean="0">
              <a:cs typeface="B Titr" pitchFamily="2" charset="-78"/>
            </a:rPr>
            <a:t>پانل ها ( خدماتی </a:t>
          </a:r>
          <a:r>
            <a:rPr lang="fa-IR" sz="2400" b="1" dirty="0" smtClean="0">
              <a:latin typeface="Arial Black" pitchFamily="34" charset="0"/>
              <a:cs typeface="B Titr" pitchFamily="2" charset="-78"/>
            </a:rPr>
            <a:t>_</a:t>
          </a:r>
          <a:r>
            <a:rPr lang="fa-IR" sz="2400" dirty="0" smtClean="0">
              <a:cs typeface="B Titr" pitchFamily="2" charset="-78"/>
            </a:rPr>
            <a:t> بهبودی )</a:t>
          </a:r>
          <a:endParaRPr lang="fa-IR" sz="2400" dirty="0">
            <a:cs typeface="B Titr" pitchFamily="2" charset="-78"/>
          </a:endParaRPr>
        </a:p>
      </dgm:t>
    </dgm:pt>
    <dgm:pt modelId="{FBD7D29C-B5AA-4AD6-AB18-CE86B00B7D63}" type="parTrans" cxnId="{C7E5B96D-366E-4B1D-92D2-FE75BDD43C62}">
      <dgm:prSet/>
      <dgm:spPr/>
      <dgm:t>
        <a:bodyPr/>
        <a:lstStyle/>
        <a:p>
          <a:pPr rtl="1"/>
          <a:endParaRPr lang="fa-IR"/>
        </a:p>
      </dgm:t>
    </dgm:pt>
    <dgm:pt modelId="{10FF98C8-A4BE-4F49-9B6D-095EB116B595}" type="sibTrans" cxnId="{C7E5B96D-366E-4B1D-92D2-FE75BDD43C62}">
      <dgm:prSet/>
      <dgm:spPr/>
      <dgm:t>
        <a:bodyPr/>
        <a:lstStyle/>
        <a:p>
          <a:pPr rtl="1"/>
          <a:endParaRPr lang="fa-IR"/>
        </a:p>
      </dgm:t>
    </dgm:pt>
    <dgm:pt modelId="{6345D3B3-0AB6-4009-A4F3-5B6C6911D35C}">
      <dgm:prSet custT="1"/>
      <dgm:spPr/>
      <dgm:t>
        <a:bodyPr/>
        <a:lstStyle/>
        <a:p>
          <a:pPr rtl="1"/>
          <a:r>
            <a:rPr lang="fa-IR" sz="2000" dirty="0" smtClean="0">
              <a:cs typeface="B Titr" pitchFamily="2" charset="-78"/>
            </a:rPr>
            <a:t>جلسات روابط عمومی و اطلاع رسانی </a:t>
          </a:r>
          <a:endParaRPr lang="fa-IR" sz="2000" dirty="0">
            <a:cs typeface="B Titr" pitchFamily="2" charset="-78"/>
          </a:endParaRPr>
        </a:p>
      </dgm:t>
    </dgm:pt>
    <dgm:pt modelId="{024674FC-969C-45B4-9AB9-EEEC4FD18292}" type="parTrans" cxnId="{9D32BB05-B570-4197-8446-CFFA48794C46}">
      <dgm:prSet/>
      <dgm:spPr/>
      <dgm:t>
        <a:bodyPr/>
        <a:lstStyle/>
        <a:p>
          <a:pPr rtl="1"/>
          <a:endParaRPr lang="fa-IR"/>
        </a:p>
      </dgm:t>
    </dgm:pt>
    <dgm:pt modelId="{405B53E6-D3EC-4552-8F67-695EA3F39B01}" type="sibTrans" cxnId="{9D32BB05-B570-4197-8446-CFFA48794C46}">
      <dgm:prSet/>
      <dgm:spPr/>
      <dgm:t>
        <a:bodyPr/>
        <a:lstStyle/>
        <a:p>
          <a:pPr rtl="1"/>
          <a:endParaRPr lang="fa-IR"/>
        </a:p>
      </dgm:t>
    </dgm:pt>
    <dgm:pt modelId="{E631E9B7-95D2-4160-AE9E-B7E2047A975E}">
      <dgm:prSet custT="1"/>
      <dgm:spPr/>
      <dgm:t>
        <a:bodyPr/>
        <a:lstStyle/>
        <a:p>
          <a:pPr rtl="1"/>
          <a:r>
            <a:rPr lang="fa-IR" sz="2800" dirty="0" smtClean="0">
              <a:cs typeface="B Titr" pitchFamily="2" charset="-78"/>
            </a:rPr>
            <a:t>همایش ها </a:t>
          </a:r>
          <a:endParaRPr lang="fa-IR" sz="2800" dirty="0">
            <a:cs typeface="B Titr" pitchFamily="2" charset="-78"/>
          </a:endParaRPr>
        </a:p>
      </dgm:t>
    </dgm:pt>
    <dgm:pt modelId="{455C4372-61B4-4676-B307-C24108CF839A}" type="parTrans" cxnId="{A48BEDC6-2E78-4075-966E-73087238E8A6}">
      <dgm:prSet/>
      <dgm:spPr/>
      <dgm:t>
        <a:bodyPr/>
        <a:lstStyle/>
        <a:p>
          <a:pPr rtl="1"/>
          <a:endParaRPr lang="fa-IR"/>
        </a:p>
      </dgm:t>
    </dgm:pt>
    <dgm:pt modelId="{58721629-2712-4370-8160-28AD945E0E4C}" type="sibTrans" cxnId="{A48BEDC6-2E78-4075-966E-73087238E8A6}">
      <dgm:prSet/>
      <dgm:spPr/>
      <dgm:t>
        <a:bodyPr/>
        <a:lstStyle/>
        <a:p>
          <a:pPr rtl="1"/>
          <a:endParaRPr lang="fa-IR"/>
        </a:p>
      </dgm:t>
    </dgm:pt>
    <dgm:pt modelId="{B542D290-2AF8-43C2-A3AD-34895DEA06A2}">
      <dgm:prSet custT="1"/>
      <dgm:spPr/>
      <dgm:t>
        <a:bodyPr/>
        <a:lstStyle/>
        <a:p>
          <a:pPr rtl="1"/>
          <a:r>
            <a:rPr lang="fa-IR" sz="2800" dirty="0" smtClean="0">
              <a:cs typeface="B Titr" pitchFamily="2" charset="-78"/>
            </a:rPr>
            <a:t>ساختار خدماتی </a:t>
          </a:r>
          <a:endParaRPr lang="fa-IR" sz="2800" dirty="0">
            <a:cs typeface="B Titr" pitchFamily="2" charset="-78"/>
          </a:endParaRPr>
        </a:p>
      </dgm:t>
    </dgm:pt>
    <dgm:pt modelId="{23C5F916-DB3D-4FCB-ADDF-1EB874DAA4FC}" type="parTrans" cxnId="{1530CD90-4770-4F7F-A3CB-4917CF1040B2}">
      <dgm:prSet/>
      <dgm:spPr/>
      <dgm:t>
        <a:bodyPr/>
        <a:lstStyle/>
        <a:p>
          <a:pPr rtl="1"/>
          <a:endParaRPr lang="fa-IR"/>
        </a:p>
      </dgm:t>
    </dgm:pt>
    <dgm:pt modelId="{F2DDC833-3270-4059-B1E1-62F0DEC44C66}" type="sibTrans" cxnId="{1530CD90-4770-4F7F-A3CB-4917CF1040B2}">
      <dgm:prSet/>
      <dgm:spPr/>
      <dgm:t>
        <a:bodyPr/>
        <a:lstStyle/>
        <a:p>
          <a:pPr rtl="1"/>
          <a:endParaRPr lang="fa-IR"/>
        </a:p>
      </dgm:t>
    </dgm:pt>
    <dgm:pt modelId="{9D22258B-EAC8-444E-9DC4-674884E3F2A5}">
      <dgm:prSet custT="1"/>
      <dgm:spPr/>
      <dgm:t>
        <a:bodyPr/>
        <a:lstStyle/>
        <a:p>
          <a:pPr rtl="1"/>
          <a:r>
            <a:rPr lang="fa-IR" sz="2800" dirty="0" smtClean="0">
              <a:cs typeface="B Titr" pitchFamily="2" charset="-78"/>
            </a:rPr>
            <a:t>کارگاه ها</a:t>
          </a:r>
          <a:endParaRPr lang="fa-IR" sz="2800" dirty="0">
            <a:cs typeface="B Titr" pitchFamily="2" charset="-78"/>
          </a:endParaRPr>
        </a:p>
      </dgm:t>
    </dgm:pt>
    <dgm:pt modelId="{A9543A7F-F840-45F4-AA17-CF67446BBAE5}" type="parTrans" cxnId="{212A2BB3-F2B5-4223-88D2-EAF52D0685CB}">
      <dgm:prSet/>
      <dgm:spPr/>
      <dgm:t>
        <a:bodyPr/>
        <a:lstStyle/>
        <a:p>
          <a:pPr rtl="1"/>
          <a:endParaRPr lang="fa-IR"/>
        </a:p>
      </dgm:t>
    </dgm:pt>
    <dgm:pt modelId="{05B8244E-F0F7-4241-A670-A97A3D30909D}" type="sibTrans" cxnId="{212A2BB3-F2B5-4223-88D2-EAF52D0685CB}">
      <dgm:prSet/>
      <dgm:spPr/>
      <dgm:t>
        <a:bodyPr/>
        <a:lstStyle/>
        <a:p>
          <a:pPr rtl="1"/>
          <a:endParaRPr lang="fa-IR"/>
        </a:p>
      </dgm:t>
    </dgm:pt>
    <dgm:pt modelId="{BA54C6E8-2828-4015-AF06-83704F38D48B}" type="pres">
      <dgm:prSet presAssocID="{369A69E5-F43C-4604-A26C-ED43F24F883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C3E18ED-08C4-4047-818F-A33AB81CFE52}" type="pres">
      <dgm:prSet presAssocID="{369A69E5-F43C-4604-A26C-ED43F24F8838}" presName="pyramid" presStyleLbl="node1" presStyleIdx="0" presStyleCnt="1" custScaleX="85368" custScaleY="77923" custLinFactNeighborX="-27221" custLinFactNeighborY="0"/>
      <dgm:spPr/>
    </dgm:pt>
    <dgm:pt modelId="{73B1BF36-7D89-40F1-BCA4-15DB6A26A21C}" type="pres">
      <dgm:prSet presAssocID="{369A69E5-F43C-4604-A26C-ED43F24F8838}" presName="theList" presStyleCnt="0"/>
      <dgm:spPr/>
    </dgm:pt>
    <dgm:pt modelId="{5F838903-8FBE-48D4-BE5E-D28B0D3AF6FE}" type="pres">
      <dgm:prSet presAssocID="{106FC075-27CF-437A-BF31-64BB84825ECD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F946F-6E2F-438A-A47D-4143039013FD}" type="pres">
      <dgm:prSet presAssocID="{106FC075-27CF-437A-BF31-64BB84825ECD}" presName="aSpace" presStyleCnt="0"/>
      <dgm:spPr/>
    </dgm:pt>
    <dgm:pt modelId="{C8B0C1B3-5251-4F9C-8A8A-C3D80F7EDB1E}" type="pres">
      <dgm:prSet presAssocID="{166C78B5-E3DD-4F95-B63E-1C71EC92FC6F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9C4C5-2557-439B-AC54-969FA0509BC2}" type="pres">
      <dgm:prSet presAssocID="{166C78B5-E3DD-4F95-B63E-1C71EC92FC6F}" presName="aSpace" presStyleCnt="0"/>
      <dgm:spPr/>
    </dgm:pt>
    <dgm:pt modelId="{0C34AE63-39DC-4DAB-8D72-2C989665D939}" type="pres">
      <dgm:prSet presAssocID="{D1E2B63B-D2A9-4CDB-A68A-373FEBC72B55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94178-263B-4533-B0AC-32C840D27E5B}" type="pres">
      <dgm:prSet presAssocID="{D1E2B63B-D2A9-4CDB-A68A-373FEBC72B55}" presName="aSpace" presStyleCnt="0"/>
      <dgm:spPr/>
    </dgm:pt>
    <dgm:pt modelId="{B482495F-08D2-41E8-9659-B2DC5C2487A4}" type="pres">
      <dgm:prSet presAssocID="{6345D3B3-0AB6-4009-A4F3-5B6C6911D35C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24CAA-012E-4420-9304-12293F3570BA}" type="pres">
      <dgm:prSet presAssocID="{6345D3B3-0AB6-4009-A4F3-5B6C6911D35C}" presName="aSpace" presStyleCnt="0"/>
      <dgm:spPr/>
    </dgm:pt>
    <dgm:pt modelId="{708212A7-9B44-44CE-9902-DD01BE9A2488}" type="pres">
      <dgm:prSet presAssocID="{E631E9B7-95D2-4160-AE9E-B7E2047A975E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D89CC-2CD8-4304-A1C1-24FA26E4518C}" type="pres">
      <dgm:prSet presAssocID="{E631E9B7-95D2-4160-AE9E-B7E2047A975E}" presName="aSpace" presStyleCnt="0"/>
      <dgm:spPr/>
    </dgm:pt>
    <dgm:pt modelId="{7B1B3AFE-6000-41ED-8986-251CE8902C48}" type="pres">
      <dgm:prSet presAssocID="{B542D290-2AF8-43C2-A3AD-34895DEA06A2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F564E-D7E1-41B1-8ED2-21E40D47882C}" type="pres">
      <dgm:prSet presAssocID="{B542D290-2AF8-43C2-A3AD-34895DEA06A2}" presName="aSpace" presStyleCnt="0"/>
      <dgm:spPr/>
    </dgm:pt>
    <dgm:pt modelId="{0F478883-A4D0-4527-AA93-3E70E0609443}" type="pres">
      <dgm:prSet presAssocID="{9D22258B-EAC8-444E-9DC4-674884E3F2A5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C3FA0-E17A-43CA-BCC8-0378165544AF}" type="pres">
      <dgm:prSet presAssocID="{9D22258B-EAC8-444E-9DC4-674884E3F2A5}" presName="aSpace" presStyleCnt="0"/>
      <dgm:spPr/>
    </dgm:pt>
  </dgm:ptLst>
  <dgm:cxnLst>
    <dgm:cxn modelId="{A48BEDC6-2E78-4075-966E-73087238E8A6}" srcId="{369A69E5-F43C-4604-A26C-ED43F24F8838}" destId="{E631E9B7-95D2-4160-AE9E-B7E2047A975E}" srcOrd="4" destOrd="0" parTransId="{455C4372-61B4-4676-B307-C24108CF839A}" sibTransId="{58721629-2712-4370-8160-28AD945E0E4C}"/>
    <dgm:cxn modelId="{C7E5B96D-366E-4B1D-92D2-FE75BDD43C62}" srcId="{369A69E5-F43C-4604-A26C-ED43F24F8838}" destId="{D1E2B63B-D2A9-4CDB-A68A-373FEBC72B55}" srcOrd="2" destOrd="0" parTransId="{FBD7D29C-B5AA-4AD6-AB18-CE86B00B7D63}" sibTransId="{10FF98C8-A4BE-4F49-9B6D-095EB116B595}"/>
    <dgm:cxn modelId="{1530CD90-4770-4F7F-A3CB-4917CF1040B2}" srcId="{369A69E5-F43C-4604-A26C-ED43F24F8838}" destId="{B542D290-2AF8-43C2-A3AD-34895DEA06A2}" srcOrd="5" destOrd="0" parTransId="{23C5F916-DB3D-4FCB-ADDF-1EB874DAA4FC}" sibTransId="{F2DDC833-3270-4059-B1E1-62F0DEC44C66}"/>
    <dgm:cxn modelId="{4D6528E6-FC6F-458E-9309-B9E5ACF9EE03}" type="presOf" srcId="{166C78B5-E3DD-4F95-B63E-1C71EC92FC6F}" destId="{C8B0C1B3-5251-4F9C-8A8A-C3D80F7EDB1E}" srcOrd="0" destOrd="0" presId="urn:microsoft.com/office/officeart/2005/8/layout/pyramid2"/>
    <dgm:cxn modelId="{3AC7B15A-8EEA-4961-819D-B80920A9B785}" type="presOf" srcId="{369A69E5-F43C-4604-A26C-ED43F24F8838}" destId="{BA54C6E8-2828-4015-AF06-83704F38D48B}" srcOrd="0" destOrd="0" presId="urn:microsoft.com/office/officeart/2005/8/layout/pyramid2"/>
    <dgm:cxn modelId="{C94F9E02-A858-4867-B0F0-F32F6B5970B6}" type="presOf" srcId="{D1E2B63B-D2A9-4CDB-A68A-373FEBC72B55}" destId="{0C34AE63-39DC-4DAB-8D72-2C989665D939}" srcOrd="0" destOrd="0" presId="urn:microsoft.com/office/officeart/2005/8/layout/pyramid2"/>
    <dgm:cxn modelId="{4A5DC581-3C4D-4CA5-B17C-CF023C42C9F8}" type="presOf" srcId="{6345D3B3-0AB6-4009-A4F3-5B6C6911D35C}" destId="{B482495F-08D2-41E8-9659-B2DC5C2487A4}" srcOrd="0" destOrd="0" presId="urn:microsoft.com/office/officeart/2005/8/layout/pyramid2"/>
    <dgm:cxn modelId="{DDC10BBE-6704-42AB-8158-9E6F0A194AAD}" type="presOf" srcId="{B542D290-2AF8-43C2-A3AD-34895DEA06A2}" destId="{7B1B3AFE-6000-41ED-8986-251CE8902C48}" srcOrd="0" destOrd="0" presId="urn:microsoft.com/office/officeart/2005/8/layout/pyramid2"/>
    <dgm:cxn modelId="{6888DB49-C0E3-4555-B4A4-E955240E1142}" srcId="{369A69E5-F43C-4604-A26C-ED43F24F8838}" destId="{166C78B5-E3DD-4F95-B63E-1C71EC92FC6F}" srcOrd="1" destOrd="0" parTransId="{9CCF3758-8B93-4920-89C9-7FBD5DDCB743}" sibTransId="{8B3F5E00-7BC7-4CB6-9924-3B0E5C4E143F}"/>
    <dgm:cxn modelId="{9D32BB05-B570-4197-8446-CFFA48794C46}" srcId="{369A69E5-F43C-4604-A26C-ED43F24F8838}" destId="{6345D3B3-0AB6-4009-A4F3-5B6C6911D35C}" srcOrd="3" destOrd="0" parTransId="{024674FC-969C-45B4-9AB9-EEEC4FD18292}" sibTransId="{405B53E6-D3EC-4552-8F67-695EA3F39B01}"/>
    <dgm:cxn modelId="{6508E81E-241A-44FA-BABA-C5106BC94FC9}" type="presOf" srcId="{E631E9B7-95D2-4160-AE9E-B7E2047A975E}" destId="{708212A7-9B44-44CE-9902-DD01BE9A2488}" srcOrd="0" destOrd="0" presId="urn:microsoft.com/office/officeart/2005/8/layout/pyramid2"/>
    <dgm:cxn modelId="{F175A8F4-995B-408E-8997-9617B0A1D104}" type="presOf" srcId="{106FC075-27CF-437A-BF31-64BB84825ECD}" destId="{5F838903-8FBE-48D4-BE5E-D28B0D3AF6FE}" srcOrd="0" destOrd="0" presId="urn:microsoft.com/office/officeart/2005/8/layout/pyramid2"/>
    <dgm:cxn modelId="{212A2BB3-F2B5-4223-88D2-EAF52D0685CB}" srcId="{369A69E5-F43C-4604-A26C-ED43F24F8838}" destId="{9D22258B-EAC8-444E-9DC4-674884E3F2A5}" srcOrd="6" destOrd="0" parTransId="{A9543A7F-F840-45F4-AA17-CF67446BBAE5}" sibTransId="{05B8244E-F0F7-4241-A670-A97A3D30909D}"/>
    <dgm:cxn modelId="{372F090B-293D-48A6-BA25-4F14715E7467}" srcId="{369A69E5-F43C-4604-A26C-ED43F24F8838}" destId="{106FC075-27CF-437A-BF31-64BB84825ECD}" srcOrd="0" destOrd="0" parTransId="{5A482A7A-4DF5-4508-A5E9-0CB310C23820}" sibTransId="{B2247CAC-BD8B-4087-AEBE-33446F1DABEB}"/>
    <dgm:cxn modelId="{813DECE3-1927-41B3-8F2E-74B1C43F179E}" type="presOf" srcId="{9D22258B-EAC8-444E-9DC4-674884E3F2A5}" destId="{0F478883-A4D0-4527-AA93-3E70E0609443}" srcOrd="0" destOrd="0" presId="urn:microsoft.com/office/officeart/2005/8/layout/pyramid2"/>
    <dgm:cxn modelId="{57D15199-2F38-475A-A994-896EB92CB0CF}" type="presParOf" srcId="{BA54C6E8-2828-4015-AF06-83704F38D48B}" destId="{AC3E18ED-08C4-4047-818F-A33AB81CFE52}" srcOrd="0" destOrd="0" presId="urn:microsoft.com/office/officeart/2005/8/layout/pyramid2"/>
    <dgm:cxn modelId="{9928334F-E1FC-4833-B2A7-35DA9B3A4D1A}" type="presParOf" srcId="{BA54C6E8-2828-4015-AF06-83704F38D48B}" destId="{73B1BF36-7D89-40F1-BCA4-15DB6A26A21C}" srcOrd="1" destOrd="0" presId="urn:microsoft.com/office/officeart/2005/8/layout/pyramid2"/>
    <dgm:cxn modelId="{9E505F72-14A1-4DF9-ADEB-2EE00ED22C08}" type="presParOf" srcId="{73B1BF36-7D89-40F1-BCA4-15DB6A26A21C}" destId="{5F838903-8FBE-48D4-BE5E-D28B0D3AF6FE}" srcOrd="0" destOrd="0" presId="urn:microsoft.com/office/officeart/2005/8/layout/pyramid2"/>
    <dgm:cxn modelId="{223ABFB9-C2C3-4A7A-BBBC-E76433C13851}" type="presParOf" srcId="{73B1BF36-7D89-40F1-BCA4-15DB6A26A21C}" destId="{24DF946F-6E2F-438A-A47D-4143039013FD}" srcOrd="1" destOrd="0" presId="urn:microsoft.com/office/officeart/2005/8/layout/pyramid2"/>
    <dgm:cxn modelId="{0CE89E56-B1A3-49DC-A0D7-9D4ED99056EC}" type="presParOf" srcId="{73B1BF36-7D89-40F1-BCA4-15DB6A26A21C}" destId="{C8B0C1B3-5251-4F9C-8A8A-C3D80F7EDB1E}" srcOrd="2" destOrd="0" presId="urn:microsoft.com/office/officeart/2005/8/layout/pyramid2"/>
    <dgm:cxn modelId="{82FA60F4-10C1-466C-BF99-983DAD763334}" type="presParOf" srcId="{73B1BF36-7D89-40F1-BCA4-15DB6A26A21C}" destId="{8AE9C4C5-2557-439B-AC54-969FA0509BC2}" srcOrd="3" destOrd="0" presId="urn:microsoft.com/office/officeart/2005/8/layout/pyramid2"/>
    <dgm:cxn modelId="{7A801212-AF97-4434-9D5A-55715A428172}" type="presParOf" srcId="{73B1BF36-7D89-40F1-BCA4-15DB6A26A21C}" destId="{0C34AE63-39DC-4DAB-8D72-2C989665D939}" srcOrd="4" destOrd="0" presId="urn:microsoft.com/office/officeart/2005/8/layout/pyramid2"/>
    <dgm:cxn modelId="{C3D7970E-2B7A-4EE6-8F86-9DA2EEDC8CBD}" type="presParOf" srcId="{73B1BF36-7D89-40F1-BCA4-15DB6A26A21C}" destId="{86D94178-263B-4533-B0AC-32C840D27E5B}" srcOrd="5" destOrd="0" presId="urn:microsoft.com/office/officeart/2005/8/layout/pyramid2"/>
    <dgm:cxn modelId="{F6B51BA2-936C-4E4E-9AE2-13926A797A2F}" type="presParOf" srcId="{73B1BF36-7D89-40F1-BCA4-15DB6A26A21C}" destId="{B482495F-08D2-41E8-9659-B2DC5C2487A4}" srcOrd="6" destOrd="0" presId="urn:microsoft.com/office/officeart/2005/8/layout/pyramid2"/>
    <dgm:cxn modelId="{A4727C33-E323-4E0D-BF44-464FD005AD60}" type="presParOf" srcId="{73B1BF36-7D89-40F1-BCA4-15DB6A26A21C}" destId="{08C24CAA-012E-4420-9304-12293F3570BA}" srcOrd="7" destOrd="0" presId="urn:microsoft.com/office/officeart/2005/8/layout/pyramid2"/>
    <dgm:cxn modelId="{BDDAD5DC-F20D-4FC9-BC3C-75EF1449BCD8}" type="presParOf" srcId="{73B1BF36-7D89-40F1-BCA4-15DB6A26A21C}" destId="{708212A7-9B44-44CE-9902-DD01BE9A2488}" srcOrd="8" destOrd="0" presId="urn:microsoft.com/office/officeart/2005/8/layout/pyramid2"/>
    <dgm:cxn modelId="{E5A8514A-B795-4CB7-B708-95066E1B8725}" type="presParOf" srcId="{73B1BF36-7D89-40F1-BCA4-15DB6A26A21C}" destId="{D22D89CC-2CD8-4304-A1C1-24FA26E4518C}" srcOrd="9" destOrd="0" presId="urn:microsoft.com/office/officeart/2005/8/layout/pyramid2"/>
    <dgm:cxn modelId="{9ACD5EA6-607A-47CE-80BD-A60B9932ABEE}" type="presParOf" srcId="{73B1BF36-7D89-40F1-BCA4-15DB6A26A21C}" destId="{7B1B3AFE-6000-41ED-8986-251CE8902C48}" srcOrd="10" destOrd="0" presId="urn:microsoft.com/office/officeart/2005/8/layout/pyramid2"/>
    <dgm:cxn modelId="{A12FAAA1-D86A-404E-B871-536CAC03EE42}" type="presParOf" srcId="{73B1BF36-7D89-40F1-BCA4-15DB6A26A21C}" destId="{302F564E-D7E1-41B1-8ED2-21E40D47882C}" srcOrd="11" destOrd="0" presId="urn:microsoft.com/office/officeart/2005/8/layout/pyramid2"/>
    <dgm:cxn modelId="{507EB60F-24D4-4BC0-B326-FC13D287A597}" type="presParOf" srcId="{73B1BF36-7D89-40F1-BCA4-15DB6A26A21C}" destId="{0F478883-A4D0-4527-AA93-3E70E0609443}" srcOrd="12" destOrd="0" presId="urn:microsoft.com/office/officeart/2005/8/layout/pyramid2"/>
    <dgm:cxn modelId="{4B899143-489F-4DCD-B3DD-A013C32A5FF2}" type="presParOf" srcId="{73B1BF36-7D89-40F1-BCA4-15DB6A26A21C}" destId="{2BEC3FA0-E17A-43CA-BCC8-0378165544AF}" srcOrd="13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FC428D-7CB8-4375-85A4-4B37385186CF}" type="doc">
      <dgm:prSet loTypeId="urn:microsoft.com/office/officeart/2005/8/layout/lProcess3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FB7AA86-449A-43BE-AA4A-1CE42D0E1BEA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از تجربه بهبودی شخصی خود</a:t>
          </a:r>
          <a:endParaRPr lang="fa-IR" sz="3200" dirty="0">
            <a:cs typeface="B Titr" pitchFamily="2" charset="-78"/>
          </a:endParaRPr>
        </a:p>
      </dgm:t>
    </dgm:pt>
    <dgm:pt modelId="{AB0EB61E-266E-4DE9-8155-F6CA7A7C5292}" type="parTrans" cxnId="{E0DEB3FF-AD47-4D0B-BBB0-F9E552F9FA2B}">
      <dgm:prSet/>
      <dgm:spPr/>
      <dgm:t>
        <a:bodyPr/>
        <a:lstStyle/>
        <a:p>
          <a:pPr rtl="1"/>
          <a:endParaRPr lang="fa-IR"/>
        </a:p>
      </dgm:t>
    </dgm:pt>
    <dgm:pt modelId="{9820FF27-F4B0-4C93-9FAB-84C90291C704}" type="sibTrans" cxnId="{E0DEB3FF-AD47-4D0B-BBB0-F9E552F9FA2B}">
      <dgm:prSet/>
      <dgm:spPr/>
      <dgm:t>
        <a:bodyPr/>
        <a:lstStyle/>
        <a:p>
          <a:pPr rtl="1"/>
          <a:endParaRPr lang="fa-IR"/>
        </a:p>
      </dgm:t>
    </dgm:pt>
    <dgm:pt modelId="{2E1EC6F8-8814-48F0-A526-B03A1584435F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از مشکلات و بیماری امروزش</a:t>
          </a:r>
          <a:endParaRPr lang="fa-IR" sz="3200" dirty="0">
            <a:cs typeface="B Titr" pitchFamily="2" charset="-78"/>
          </a:endParaRPr>
        </a:p>
      </dgm:t>
    </dgm:pt>
    <dgm:pt modelId="{E679C4ED-4D6B-45F3-B7C2-C288FBC820C4}" type="parTrans" cxnId="{EC0F0BF2-CAD3-4EE3-B74D-0AD04F49166A}">
      <dgm:prSet/>
      <dgm:spPr/>
      <dgm:t>
        <a:bodyPr/>
        <a:lstStyle/>
        <a:p>
          <a:pPr rtl="1"/>
          <a:endParaRPr lang="fa-IR"/>
        </a:p>
      </dgm:t>
    </dgm:pt>
    <dgm:pt modelId="{3073F168-7386-4511-8B85-81F1799780C0}" type="sibTrans" cxnId="{EC0F0BF2-CAD3-4EE3-B74D-0AD04F49166A}">
      <dgm:prSet/>
      <dgm:spPr/>
      <dgm:t>
        <a:bodyPr/>
        <a:lstStyle/>
        <a:p>
          <a:pPr rtl="1"/>
          <a:endParaRPr lang="fa-IR"/>
        </a:p>
      </dgm:t>
    </dgm:pt>
    <dgm:pt modelId="{597F61AC-BC86-41DD-930F-4A5E830DDB73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در مورد موضوعی که از او درخواست شده</a:t>
          </a:r>
          <a:endParaRPr lang="fa-IR" sz="3200" dirty="0">
            <a:cs typeface="B Titr" pitchFamily="2" charset="-78"/>
          </a:endParaRPr>
        </a:p>
      </dgm:t>
    </dgm:pt>
    <dgm:pt modelId="{1B19C6DF-934B-43FC-A148-4B3C47817567}" type="parTrans" cxnId="{7543978E-BBA3-4B16-AEE3-015D956B9048}">
      <dgm:prSet/>
      <dgm:spPr/>
      <dgm:t>
        <a:bodyPr/>
        <a:lstStyle/>
        <a:p>
          <a:pPr rtl="1"/>
          <a:endParaRPr lang="fa-IR"/>
        </a:p>
      </dgm:t>
    </dgm:pt>
    <dgm:pt modelId="{BB056717-5F5D-4278-853E-A3F5A3434B17}" type="sibTrans" cxnId="{7543978E-BBA3-4B16-AEE3-015D956B9048}">
      <dgm:prSet/>
      <dgm:spPr/>
      <dgm:t>
        <a:bodyPr/>
        <a:lstStyle/>
        <a:p>
          <a:pPr rtl="1"/>
          <a:endParaRPr lang="fa-IR"/>
        </a:p>
      </dgm:t>
    </dgm:pt>
    <dgm:pt modelId="{60181B04-8635-4D29-ABCF-71DA1195507E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در مورد قدم ها و سنت ها</a:t>
          </a:r>
          <a:endParaRPr lang="fa-IR" sz="3200" dirty="0">
            <a:cs typeface="B Titr" pitchFamily="2" charset="-78"/>
          </a:endParaRPr>
        </a:p>
      </dgm:t>
    </dgm:pt>
    <dgm:pt modelId="{7A95C329-861A-4EE5-9C13-707F75465C86}" type="parTrans" cxnId="{C612802A-2E3B-434F-A250-1A47BC722457}">
      <dgm:prSet/>
      <dgm:spPr/>
      <dgm:t>
        <a:bodyPr/>
        <a:lstStyle/>
        <a:p>
          <a:pPr rtl="1"/>
          <a:endParaRPr lang="fa-IR"/>
        </a:p>
      </dgm:t>
    </dgm:pt>
    <dgm:pt modelId="{3400F9EE-EA42-4F6C-90AE-127335AABCEE}" type="sibTrans" cxnId="{C612802A-2E3B-434F-A250-1A47BC722457}">
      <dgm:prSet/>
      <dgm:spPr/>
      <dgm:t>
        <a:bodyPr/>
        <a:lstStyle/>
        <a:p>
          <a:pPr rtl="1"/>
          <a:endParaRPr lang="fa-IR"/>
        </a:p>
      </dgm:t>
    </dgm:pt>
    <dgm:pt modelId="{7BB83965-D136-4BB4-AA62-1D8296C3CA60}">
      <dgm:prSet custT="1"/>
      <dgm:spPr/>
      <dgm:t>
        <a:bodyPr/>
        <a:lstStyle/>
        <a:p>
          <a:pPr rtl="1"/>
          <a:r>
            <a:rPr lang="fa-IR" sz="3600" dirty="0" smtClean="0">
              <a:cs typeface="B Titr" pitchFamily="2" charset="-78"/>
            </a:rPr>
            <a:t>پیام امید</a:t>
          </a:r>
          <a:endParaRPr lang="fa-IR" sz="3600" dirty="0">
            <a:cs typeface="B Titr" pitchFamily="2" charset="-78"/>
          </a:endParaRPr>
        </a:p>
      </dgm:t>
    </dgm:pt>
    <dgm:pt modelId="{082042BF-F008-4118-8C9A-FCE6D3D06AF3}" type="parTrans" cxnId="{FC7BF3B2-564D-4ABE-B3A4-0E95716E316C}">
      <dgm:prSet/>
      <dgm:spPr/>
      <dgm:t>
        <a:bodyPr/>
        <a:lstStyle/>
        <a:p>
          <a:pPr rtl="1"/>
          <a:endParaRPr lang="fa-IR"/>
        </a:p>
      </dgm:t>
    </dgm:pt>
    <dgm:pt modelId="{E0362355-073F-4AD9-A583-DE8E7A5D26FD}" type="sibTrans" cxnId="{FC7BF3B2-564D-4ABE-B3A4-0E95716E316C}">
      <dgm:prSet/>
      <dgm:spPr/>
      <dgm:t>
        <a:bodyPr/>
        <a:lstStyle/>
        <a:p>
          <a:pPr rtl="1"/>
          <a:endParaRPr lang="fa-IR"/>
        </a:p>
      </dgm:t>
    </dgm:pt>
    <dgm:pt modelId="{F97137B7-860E-45A4-A52F-9CE0AC19044C}">
      <dgm:prSet custT="1"/>
      <dgm:spPr/>
      <dgm:t>
        <a:bodyPr/>
        <a:lstStyle/>
        <a:p>
          <a:pPr rtl="1"/>
          <a:r>
            <a:rPr lang="fa-IR" sz="3200" smtClean="0">
              <a:cs typeface="B Titr" pitchFamily="2" charset="-78"/>
            </a:rPr>
            <a:t>نحوۀ گرفتن پیام</a:t>
          </a:r>
          <a:endParaRPr lang="fa-IR" sz="3200">
            <a:cs typeface="B Titr" pitchFamily="2" charset="-78"/>
          </a:endParaRPr>
        </a:p>
      </dgm:t>
    </dgm:pt>
    <dgm:pt modelId="{EC5699D9-0535-4F14-A465-96F3863AAC70}" type="parTrans" cxnId="{8D9B5664-1FAF-4476-A77A-E1814934B9FB}">
      <dgm:prSet/>
      <dgm:spPr/>
      <dgm:t>
        <a:bodyPr/>
        <a:lstStyle/>
        <a:p>
          <a:pPr rtl="1"/>
          <a:endParaRPr lang="fa-IR"/>
        </a:p>
      </dgm:t>
    </dgm:pt>
    <dgm:pt modelId="{767A7E73-62C8-4D1F-A614-35F2BAFD12F0}" type="sibTrans" cxnId="{8D9B5664-1FAF-4476-A77A-E1814934B9FB}">
      <dgm:prSet/>
      <dgm:spPr/>
      <dgm:t>
        <a:bodyPr/>
        <a:lstStyle/>
        <a:p>
          <a:pPr rtl="1"/>
          <a:endParaRPr lang="fa-IR"/>
        </a:p>
      </dgm:t>
    </dgm:pt>
    <dgm:pt modelId="{2D314ADE-B568-418B-BA6A-362886C09DB0}" type="pres">
      <dgm:prSet presAssocID="{9EFC428D-7CB8-4375-85A4-4B37385186C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B3921A-EA3F-4727-9D44-868D9AC2DA1B}" type="pres">
      <dgm:prSet presAssocID="{1FB7AA86-449A-43BE-AA4A-1CE42D0E1BEA}" presName="horFlow" presStyleCnt="0"/>
      <dgm:spPr/>
    </dgm:pt>
    <dgm:pt modelId="{0D83E7EC-6BCC-4547-B163-60AB8B53BE67}" type="pres">
      <dgm:prSet presAssocID="{1FB7AA86-449A-43BE-AA4A-1CE42D0E1BEA}" presName="bigChev" presStyleLbl="node1" presStyleIdx="0" presStyleCnt="6" custScaleX="427158"/>
      <dgm:spPr/>
      <dgm:t>
        <a:bodyPr/>
        <a:lstStyle/>
        <a:p>
          <a:endParaRPr lang="en-US"/>
        </a:p>
      </dgm:t>
    </dgm:pt>
    <dgm:pt modelId="{16347954-62F4-4058-9B03-211BC1845FB1}" type="pres">
      <dgm:prSet presAssocID="{1FB7AA86-449A-43BE-AA4A-1CE42D0E1BEA}" presName="vSp" presStyleCnt="0"/>
      <dgm:spPr/>
    </dgm:pt>
    <dgm:pt modelId="{028E8AF5-A484-49BF-9D5C-9468A811FAD1}" type="pres">
      <dgm:prSet presAssocID="{2E1EC6F8-8814-48F0-A526-B03A1584435F}" presName="horFlow" presStyleCnt="0"/>
      <dgm:spPr/>
    </dgm:pt>
    <dgm:pt modelId="{7CB0513F-E838-4B34-9931-522B6DFD0459}" type="pres">
      <dgm:prSet presAssocID="{2E1EC6F8-8814-48F0-A526-B03A1584435F}" presName="bigChev" presStyleLbl="node1" presStyleIdx="1" presStyleCnt="6" custScaleX="427158"/>
      <dgm:spPr/>
      <dgm:t>
        <a:bodyPr/>
        <a:lstStyle/>
        <a:p>
          <a:endParaRPr lang="en-US"/>
        </a:p>
      </dgm:t>
    </dgm:pt>
    <dgm:pt modelId="{A9AD3A61-75A9-42D5-91B6-825AB41FB08D}" type="pres">
      <dgm:prSet presAssocID="{2E1EC6F8-8814-48F0-A526-B03A1584435F}" presName="vSp" presStyleCnt="0"/>
      <dgm:spPr/>
    </dgm:pt>
    <dgm:pt modelId="{B0D85836-9D16-4028-A94F-708F999668E8}" type="pres">
      <dgm:prSet presAssocID="{597F61AC-BC86-41DD-930F-4A5E830DDB73}" presName="horFlow" presStyleCnt="0"/>
      <dgm:spPr/>
    </dgm:pt>
    <dgm:pt modelId="{EF95D08D-6FEC-4F73-8553-B6FCAA516EAC}" type="pres">
      <dgm:prSet presAssocID="{597F61AC-BC86-41DD-930F-4A5E830DDB73}" presName="bigChev" presStyleLbl="node1" presStyleIdx="2" presStyleCnt="6" custScaleX="427158"/>
      <dgm:spPr/>
      <dgm:t>
        <a:bodyPr/>
        <a:lstStyle/>
        <a:p>
          <a:endParaRPr lang="en-US"/>
        </a:p>
      </dgm:t>
    </dgm:pt>
    <dgm:pt modelId="{3B33FCEB-65B6-41E7-ADC7-8AC6D91907DD}" type="pres">
      <dgm:prSet presAssocID="{597F61AC-BC86-41DD-930F-4A5E830DDB73}" presName="vSp" presStyleCnt="0"/>
      <dgm:spPr/>
    </dgm:pt>
    <dgm:pt modelId="{2737292C-7643-490F-8680-B9DE0E5C594D}" type="pres">
      <dgm:prSet presAssocID="{60181B04-8635-4D29-ABCF-71DA1195507E}" presName="horFlow" presStyleCnt="0"/>
      <dgm:spPr/>
    </dgm:pt>
    <dgm:pt modelId="{A148BDD1-4A02-4AFC-8D75-D472B1024FC7}" type="pres">
      <dgm:prSet presAssocID="{60181B04-8635-4D29-ABCF-71DA1195507E}" presName="bigChev" presStyleLbl="node1" presStyleIdx="3" presStyleCnt="6" custScaleX="427158"/>
      <dgm:spPr/>
      <dgm:t>
        <a:bodyPr/>
        <a:lstStyle/>
        <a:p>
          <a:endParaRPr lang="en-US"/>
        </a:p>
      </dgm:t>
    </dgm:pt>
    <dgm:pt modelId="{BE043304-E5DB-44BC-8028-1F73957F7A22}" type="pres">
      <dgm:prSet presAssocID="{60181B04-8635-4D29-ABCF-71DA1195507E}" presName="vSp" presStyleCnt="0"/>
      <dgm:spPr/>
    </dgm:pt>
    <dgm:pt modelId="{13E00A4D-FD83-48EE-9BA8-E414ED7842B1}" type="pres">
      <dgm:prSet presAssocID="{7BB83965-D136-4BB4-AA62-1D8296C3CA60}" presName="horFlow" presStyleCnt="0"/>
      <dgm:spPr/>
    </dgm:pt>
    <dgm:pt modelId="{FFA693D6-F629-4507-8182-B8C943B9CAE3}" type="pres">
      <dgm:prSet presAssocID="{7BB83965-D136-4BB4-AA62-1D8296C3CA60}" presName="bigChev" presStyleLbl="node1" presStyleIdx="4" presStyleCnt="6" custScaleX="427158"/>
      <dgm:spPr/>
      <dgm:t>
        <a:bodyPr/>
        <a:lstStyle/>
        <a:p>
          <a:endParaRPr lang="en-US"/>
        </a:p>
      </dgm:t>
    </dgm:pt>
    <dgm:pt modelId="{3CEC86F7-0458-469E-8C2C-86FFF695201A}" type="pres">
      <dgm:prSet presAssocID="{7BB83965-D136-4BB4-AA62-1D8296C3CA60}" presName="vSp" presStyleCnt="0"/>
      <dgm:spPr/>
    </dgm:pt>
    <dgm:pt modelId="{05B99456-1095-45F1-8647-5B2CADCFB518}" type="pres">
      <dgm:prSet presAssocID="{F97137B7-860E-45A4-A52F-9CE0AC19044C}" presName="horFlow" presStyleCnt="0"/>
      <dgm:spPr/>
    </dgm:pt>
    <dgm:pt modelId="{7A85008F-23FF-4490-A5F3-8B7A1938C736}" type="pres">
      <dgm:prSet presAssocID="{F97137B7-860E-45A4-A52F-9CE0AC19044C}" presName="bigChev" presStyleLbl="node1" presStyleIdx="5" presStyleCnt="6" custScaleX="427158"/>
      <dgm:spPr/>
      <dgm:t>
        <a:bodyPr/>
        <a:lstStyle/>
        <a:p>
          <a:endParaRPr lang="en-US"/>
        </a:p>
      </dgm:t>
    </dgm:pt>
  </dgm:ptLst>
  <dgm:cxnLst>
    <dgm:cxn modelId="{1ADF2652-7E57-483C-8371-5F1AAB4DB78F}" type="presOf" srcId="{60181B04-8635-4D29-ABCF-71DA1195507E}" destId="{A148BDD1-4A02-4AFC-8D75-D472B1024FC7}" srcOrd="0" destOrd="0" presId="urn:microsoft.com/office/officeart/2005/8/layout/lProcess3"/>
    <dgm:cxn modelId="{4F76A6F3-5BC4-4BF0-87CA-637D97D9025E}" type="presOf" srcId="{7BB83965-D136-4BB4-AA62-1D8296C3CA60}" destId="{FFA693D6-F629-4507-8182-B8C943B9CAE3}" srcOrd="0" destOrd="0" presId="urn:microsoft.com/office/officeart/2005/8/layout/lProcess3"/>
    <dgm:cxn modelId="{FC7BF3B2-564D-4ABE-B3A4-0E95716E316C}" srcId="{9EFC428D-7CB8-4375-85A4-4B37385186CF}" destId="{7BB83965-D136-4BB4-AA62-1D8296C3CA60}" srcOrd="4" destOrd="0" parTransId="{082042BF-F008-4118-8C9A-FCE6D3D06AF3}" sibTransId="{E0362355-073F-4AD9-A583-DE8E7A5D26FD}"/>
    <dgm:cxn modelId="{8D9B5664-1FAF-4476-A77A-E1814934B9FB}" srcId="{9EFC428D-7CB8-4375-85A4-4B37385186CF}" destId="{F97137B7-860E-45A4-A52F-9CE0AC19044C}" srcOrd="5" destOrd="0" parTransId="{EC5699D9-0535-4F14-A465-96F3863AAC70}" sibTransId="{767A7E73-62C8-4D1F-A614-35F2BAFD12F0}"/>
    <dgm:cxn modelId="{E0DEB3FF-AD47-4D0B-BBB0-F9E552F9FA2B}" srcId="{9EFC428D-7CB8-4375-85A4-4B37385186CF}" destId="{1FB7AA86-449A-43BE-AA4A-1CE42D0E1BEA}" srcOrd="0" destOrd="0" parTransId="{AB0EB61E-266E-4DE9-8155-F6CA7A7C5292}" sibTransId="{9820FF27-F4B0-4C93-9FAB-84C90291C704}"/>
    <dgm:cxn modelId="{EC0F0BF2-CAD3-4EE3-B74D-0AD04F49166A}" srcId="{9EFC428D-7CB8-4375-85A4-4B37385186CF}" destId="{2E1EC6F8-8814-48F0-A526-B03A1584435F}" srcOrd="1" destOrd="0" parTransId="{E679C4ED-4D6B-45F3-B7C2-C288FBC820C4}" sibTransId="{3073F168-7386-4511-8B85-81F1799780C0}"/>
    <dgm:cxn modelId="{640D547F-390B-4171-B480-AC315D005D53}" type="presOf" srcId="{1FB7AA86-449A-43BE-AA4A-1CE42D0E1BEA}" destId="{0D83E7EC-6BCC-4547-B163-60AB8B53BE67}" srcOrd="0" destOrd="0" presId="urn:microsoft.com/office/officeart/2005/8/layout/lProcess3"/>
    <dgm:cxn modelId="{8449CFB0-ECB4-493C-85BA-665ED9F40C1D}" type="presOf" srcId="{F97137B7-860E-45A4-A52F-9CE0AC19044C}" destId="{7A85008F-23FF-4490-A5F3-8B7A1938C736}" srcOrd="0" destOrd="0" presId="urn:microsoft.com/office/officeart/2005/8/layout/lProcess3"/>
    <dgm:cxn modelId="{7B213F94-2891-4A2F-93AE-09FF03519271}" type="presOf" srcId="{9EFC428D-7CB8-4375-85A4-4B37385186CF}" destId="{2D314ADE-B568-418B-BA6A-362886C09DB0}" srcOrd="0" destOrd="0" presId="urn:microsoft.com/office/officeart/2005/8/layout/lProcess3"/>
    <dgm:cxn modelId="{813C25D1-8E65-4E80-BCF9-CFF7A4D5291A}" type="presOf" srcId="{2E1EC6F8-8814-48F0-A526-B03A1584435F}" destId="{7CB0513F-E838-4B34-9931-522B6DFD0459}" srcOrd="0" destOrd="0" presId="urn:microsoft.com/office/officeart/2005/8/layout/lProcess3"/>
    <dgm:cxn modelId="{7543978E-BBA3-4B16-AEE3-015D956B9048}" srcId="{9EFC428D-7CB8-4375-85A4-4B37385186CF}" destId="{597F61AC-BC86-41DD-930F-4A5E830DDB73}" srcOrd="2" destOrd="0" parTransId="{1B19C6DF-934B-43FC-A148-4B3C47817567}" sibTransId="{BB056717-5F5D-4278-853E-A3F5A3434B17}"/>
    <dgm:cxn modelId="{C612802A-2E3B-434F-A250-1A47BC722457}" srcId="{9EFC428D-7CB8-4375-85A4-4B37385186CF}" destId="{60181B04-8635-4D29-ABCF-71DA1195507E}" srcOrd="3" destOrd="0" parTransId="{7A95C329-861A-4EE5-9C13-707F75465C86}" sibTransId="{3400F9EE-EA42-4F6C-90AE-127335AABCEE}"/>
    <dgm:cxn modelId="{DDCC21F1-5E5A-4489-BB14-360C04178229}" type="presOf" srcId="{597F61AC-BC86-41DD-930F-4A5E830DDB73}" destId="{EF95D08D-6FEC-4F73-8553-B6FCAA516EAC}" srcOrd="0" destOrd="0" presId="urn:microsoft.com/office/officeart/2005/8/layout/lProcess3"/>
    <dgm:cxn modelId="{7B2F7C64-B007-4C6E-84BA-C8EA9C6EF7AC}" type="presParOf" srcId="{2D314ADE-B568-418B-BA6A-362886C09DB0}" destId="{47B3921A-EA3F-4727-9D44-868D9AC2DA1B}" srcOrd="0" destOrd="0" presId="urn:microsoft.com/office/officeart/2005/8/layout/lProcess3"/>
    <dgm:cxn modelId="{02751828-FE75-40A6-BA1F-DD7D71BEBD33}" type="presParOf" srcId="{47B3921A-EA3F-4727-9D44-868D9AC2DA1B}" destId="{0D83E7EC-6BCC-4547-B163-60AB8B53BE67}" srcOrd="0" destOrd="0" presId="urn:microsoft.com/office/officeart/2005/8/layout/lProcess3"/>
    <dgm:cxn modelId="{84212802-0BDC-413E-944A-FDF4DABA6F2C}" type="presParOf" srcId="{2D314ADE-B568-418B-BA6A-362886C09DB0}" destId="{16347954-62F4-4058-9B03-211BC1845FB1}" srcOrd="1" destOrd="0" presId="urn:microsoft.com/office/officeart/2005/8/layout/lProcess3"/>
    <dgm:cxn modelId="{591C1668-673A-44C3-BE40-DEED75687E14}" type="presParOf" srcId="{2D314ADE-B568-418B-BA6A-362886C09DB0}" destId="{028E8AF5-A484-49BF-9D5C-9468A811FAD1}" srcOrd="2" destOrd="0" presId="urn:microsoft.com/office/officeart/2005/8/layout/lProcess3"/>
    <dgm:cxn modelId="{E7EAE6F4-42C8-49D5-B7DA-51906717BE39}" type="presParOf" srcId="{028E8AF5-A484-49BF-9D5C-9468A811FAD1}" destId="{7CB0513F-E838-4B34-9931-522B6DFD0459}" srcOrd="0" destOrd="0" presId="urn:microsoft.com/office/officeart/2005/8/layout/lProcess3"/>
    <dgm:cxn modelId="{4C869AB4-54EA-4EB0-A243-48E0B8A02965}" type="presParOf" srcId="{2D314ADE-B568-418B-BA6A-362886C09DB0}" destId="{A9AD3A61-75A9-42D5-91B6-825AB41FB08D}" srcOrd="3" destOrd="0" presId="urn:microsoft.com/office/officeart/2005/8/layout/lProcess3"/>
    <dgm:cxn modelId="{AAA2635B-4273-41C7-86AF-705FD26B4B9F}" type="presParOf" srcId="{2D314ADE-B568-418B-BA6A-362886C09DB0}" destId="{B0D85836-9D16-4028-A94F-708F999668E8}" srcOrd="4" destOrd="0" presId="urn:microsoft.com/office/officeart/2005/8/layout/lProcess3"/>
    <dgm:cxn modelId="{C9B15033-D7CE-49B7-BF16-F639909F878F}" type="presParOf" srcId="{B0D85836-9D16-4028-A94F-708F999668E8}" destId="{EF95D08D-6FEC-4F73-8553-B6FCAA516EAC}" srcOrd="0" destOrd="0" presId="urn:microsoft.com/office/officeart/2005/8/layout/lProcess3"/>
    <dgm:cxn modelId="{8AEBB681-1B90-4026-855C-601ED1A99EB8}" type="presParOf" srcId="{2D314ADE-B568-418B-BA6A-362886C09DB0}" destId="{3B33FCEB-65B6-41E7-ADC7-8AC6D91907DD}" srcOrd="5" destOrd="0" presId="urn:microsoft.com/office/officeart/2005/8/layout/lProcess3"/>
    <dgm:cxn modelId="{A75A6EF3-6F6D-4DA3-99ED-1E012E6A5012}" type="presParOf" srcId="{2D314ADE-B568-418B-BA6A-362886C09DB0}" destId="{2737292C-7643-490F-8680-B9DE0E5C594D}" srcOrd="6" destOrd="0" presId="urn:microsoft.com/office/officeart/2005/8/layout/lProcess3"/>
    <dgm:cxn modelId="{2E165629-0912-4FE2-9CD3-CD8D3AB9ADDE}" type="presParOf" srcId="{2737292C-7643-490F-8680-B9DE0E5C594D}" destId="{A148BDD1-4A02-4AFC-8D75-D472B1024FC7}" srcOrd="0" destOrd="0" presId="urn:microsoft.com/office/officeart/2005/8/layout/lProcess3"/>
    <dgm:cxn modelId="{7F60DEB3-C9D7-4A3C-83C5-3C05D0298A30}" type="presParOf" srcId="{2D314ADE-B568-418B-BA6A-362886C09DB0}" destId="{BE043304-E5DB-44BC-8028-1F73957F7A22}" srcOrd="7" destOrd="0" presId="urn:microsoft.com/office/officeart/2005/8/layout/lProcess3"/>
    <dgm:cxn modelId="{C8001F9A-E108-4DDE-96C0-C75E8C237005}" type="presParOf" srcId="{2D314ADE-B568-418B-BA6A-362886C09DB0}" destId="{13E00A4D-FD83-48EE-9BA8-E414ED7842B1}" srcOrd="8" destOrd="0" presId="urn:microsoft.com/office/officeart/2005/8/layout/lProcess3"/>
    <dgm:cxn modelId="{AEF0E727-2B7C-4D1C-B92D-6D051A990252}" type="presParOf" srcId="{13E00A4D-FD83-48EE-9BA8-E414ED7842B1}" destId="{FFA693D6-F629-4507-8182-B8C943B9CAE3}" srcOrd="0" destOrd="0" presId="urn:microsoft.com/office/officeart/2005/8/layout/lProcess3"/>
    <dgm:cxn modelId="{645827B5-6DE5-46D8-A5D8-04C4DE9BC3BD}" type="presParOf" srcId="{2D314ADE-B568-418B-BA6A-362886C09DB0}" destId="{3CEC86F7-0458-469E-8C2C-86FFF695201A}" srcOrd="9" destOrd="0" presId="urn:microsoft.com/office/officeart/2005/8/layout/lProcess3"/>
    <dgm:cxn modelId="{B9BD34BA-4A38-4A16-B2D5-A9DBEC93CD00}" type="presParOf" srcId="{2D314ADE-B568-418B-BA6A-362886C09DB0}" destId="{05B99456-1095-45F1-8647-5B2CADCFB518}" srcOrd="10" destOrd="0" presId="urn:microsoft.com/office/officeart/2005/8/layout/lProcess3"/>
    <dgm:cxn modelId="{00C17B67-74D9-4B2B-8244-C4B817D186E4}" type="presParOf" srcId="{05B99456-1095-45F1-8647-5B2CADCFB518}" destId="{7A85008F-23FF-4490-A5F3-8B7A1938C73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F965F-A822-4A85-9842-58DE264DA9EA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CCB8185F-D344-4669-9990-63C9D5938F7B}">
      <dgm:prSet custT="1"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pPr rtl="1"/>
          <a:r>
            <a:rPr lang="fa-IR" sz="4000" b="1" cap="none" spc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rPr>
            <a:t>قصه </a:t>
          </a:r>
          <a:r>
            <a:rPr lang="fa-IR" sz="40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cs typeface="B Titr" pitchFamily="2" charset="-78"/>
            </a:rPr>
            <a:t>زندگی</a:t>
          </a:r>
          <a:endParaRPr lang="fa-IR" sz="4000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  <a:cs typeface="B Titr" pitchFamily="2" charset="-78"/>
          </a:endParaRPr>
        </a:p>
      </dgm:t>
    </dgm:pt>
    <dgm:pt modelId="{84C3F0C0-0287-4A39-B6DB-AD7561AB849C}" type="parTrans" cxnId="{720961B1-F3A7-482A-9490-2BF71479518F}">
      <dgm:prSet/>
      <dgm:spPr/>
      <dgm:t>
        <a:bodyPr/>
        <a:lstStyle/>
        <a:p>
          <a:pPr rtl="1"/>
          <a:endParaRPr lang="fa-IR"/>
        </a:p>
      </dgm:t>
    </dgm:pt>
    <dgm:pt modelId="{A7790BC6-DAD3-42AA-B1B1-833E5C5BE9A6}" type="sibTrans" cxnId="{720961B1-F3A7-482A-9490-2BF71479518F}">
      <dgm:prSet/>
      <dgm:spPr/>
      <dgm:t>
        <a:bodyPr/>
        <a:lstStyle/>
        <a:p>
          <a:pPr rtl="1"/>
          <a:endParaRPr lang="fa-IR"/>
        </a:p>
      </dgm:t>
    </dgm:pt>
    <dgm:pt modelId="{44F3DC3D-2730-4FB3-8F62-1C646A4DAE32}">
      <dgm:prSet custT="1"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pPr rtl="1"/>
          <a:r>
            <a:rPr lang="fa-IR" sz="40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xmlns:mc="http://schemas.openxmlformats.org/markup-compatibility/2006" xmlns:a14="http://schemas.microsoft.com/office/drawing/2007/7/7/main" val="000000" mc:Ignorable="">
                    <a:shade val="5000"/>
                    <a:alpha val="35000"/>
                  </a:srgbClr>
                </a:outerShdw>
              </a:effectLst>
              <a:cs typeface="B Titr" pitchFamily="2" charset="-78"/>
            </a:rPr>
            <a:t>سنت های دوازده گانه</a:t>
          </a:r>
          <a:endParaRPr lang="fa-IR" sz="4000" b="1" cap="none" spc="0" dirty="0">
            <a:ln w="19050">
              <a:solidFill>
                <a:schemeClr val="tx2">
                  <a:tint val="1000"/>
                </a:schemeClr>
              </a:solidFill>
              <a:prstDash val="solid"/>
            </a:ln>
            <a:solidFill>
              <a:schemeClr val="accent3"/>
            </a:solidFill>
            <a:effectLst>
              <a:outerShdw blurRad="50000" dist="50800" dir="7500000" algn="tl">
                <a:srgbClr xmlns:mc="http://schemas.openxmlformats.org/markup-compatibility/2006" xmlns:a14="http://schemas.microsoft.com/office/drawing/2007/7/7/main" val="000000" mc:Ignorable="">
                  <a:shade val="5000"/>
                  <a:alpha val="35000"/>
                </a:srgbClr>
              </a:outerShdw>
            </a:effectLst>
            <a:cs typeface="B Titr" pitchFamily="2" charset="-78"/>
          </a:endParaRPr>
        </a:p>
      </dgm:t>
    </dgm:pt>
    <dgm:pt modelId="{462A67F2-8192-4371-BA76-B9866A2CC8F2}" type="parTrans" cxnId="{7B8CEBD2-0EAF-4819-973C-F90D80932406}">
      <dgm:prSet/>
      <dgm:spPr/>
      <dgm:t>
        <a:bodyPr/>
        <a:lstStyle/>
        <a:p>
          <a:pPr rtl="1"/>
          <a:endParaRPr lang="fa-IR"/>
        </a:p>
      </dgm:t>
    </dgm:pt>
    <dgm:pt modelId="{6E530E80-79EC-4FE1-A549-27312DEDFC8D}" type="sibTrans" cxnId="{7B8CEBD2-0EAF-4819-973C-F90D80932406}">
      <dgm:prSet/>
      <dgm:spPr/>
      <dgm:t>
        <a:bodyPr/>
        <a:lstStyle/>
        <a:p>
          <a:pPr rtl="1"/>
          <a:endParaRPr lang="fa-IR"/>
        </a:p>
      </dgm:t>
    </dgm:pt>
    <dgm:pt modelId="{6CA274D8-9328-4B40-8DB2-F6E874580BCE}">
      <dgm:prSet custT="1"/>
      <dgm:spPr/>
      <dgm:t>
        <a:bodyPr/>
        <a:lstStyle/>
        <a:p>
          <a:pPr rtl="1"/>
          <a:r>
            <a:rPr lang="fa-IR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07/7/7/main" val="000000" mc:Ignorable="">
                    <a:alpha val="65000"/>
                  </a:srgbClr>
                </a:innerShdw>
              </a:effectLst>
              <a:cs typeface="B Titr" pitchFamily="2" charset="-78"/>
            </a:rPr>
            <a:t>بهبودی از طریق دوازده قدم</a:t>
          </a:r>
          <a:endParaRPr lang="fa-IR" sz="40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xmlns:mc="http://schemas.openxmlformats.org/markup-compatibility/2006" xmlns:a14="http://schemas.microsoft.com/office/drawing/2007/7/7/main" val="000000" mc:Ignorable="">
                  <a:alpha val="65000"/>
                </a:srgbClr>
              </a:innerShdw>
            </a:effectLst>
            <a:cs typeface="B Titr" pitchFamily="2" charset="-78"/>
          </a:endParaRPr>
        </a:p>
      </dgm:t>
    </dgm:pt>
    <dgm:pt modelId="{B5B96298-7639-4291-A4A2-73C547A24E83}" type="parTrans" cxnId="{9FC8FC13-CD17-4DCE-9ECC-CC14B22081E6}">
      <dgm:prSet/>
      <dgm:spPr/>
      <dgm:t>
        <a:bodyPr/>
        <a:lstStyle/>
        <a:p>
          <a:pPr rtl="1"/>
          <a:endParaRPr lang="fa-IR"/>
        </a:p>
      </dgm:t>
    </dgm:pt>
    <dgm:pt modelId="{EBE3BCAE-52E1-4E2C-B36D-485CE8961D27}" type="sibTrans" cxnId="{9FC8FC13-CD17-4DCE-9ECC-CC14B22081E6}">
      <dgm:prSet/>
      <dgm:spPr/>
      <dgm:t>
        <a:bodyPr/>
        <a:lstStyle/>
        <a:p>
          <a:pPr rtl="1"/>
          <a:endParaRPr lang="fa-IR"/>
        </a:p>
      </dgm:t>
    </dgm:pt>
    <dgm:pt modelId="{C1C82100-2675-4DE9-9FB7-8CB685F667C4}">
      <dgm:prSet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1"/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xmlns:mc="http://schemas.openxmlformats.org/markup-compatibility/2006" xmlns:a14="http://schemas.microsoft.com/office/drawing/2007/7/7/main" val="000000" mc:Ignorable="">
                    <a:alpha val="65000"/>
                  </a:srgbClr>
                </a:outerShdw>
              </a:effectLst>
              <a:cs typeface="B Titr" pitchFamily="2" charset="-78"/>
            </a:rPr>
            <a:t>روابط عمومی ( </a:t>
          </a:r>
          <a:r>
            <a:rPr lang="en-US" sz="3600" b="1" u="sng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xmlns:mc="http://schemas.openxmlformats.org/markup-compatibility/2006" xmlns:a14="http://schemas.microsoft.com/office/drawing/2007/7/7/main" val="000000" mc:Ignorable="">
                    <a:alpha val="65000"/>
                  </a:srgbClr>
                </a:outerShdw>
              </a:effectLst>
              <a:cs typeface="B Titr" pitchFamily="2" charset="-78"/>
            </a:rPr>
            <a:t>NA</a:t>
          </a:r>
          <a:r>
            <a:rPr lang="fa-IR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xmlns:mc="http://schemas.openxmlformats.org/markup-compatibility/2006" xmlns:a14="http://schemas.microsoft.com/office/drawing/2007/7/7/main" val="000000" mc:Ignorable="">
                    <a:alpha val="65000"/>
                  </a:srgbClr>
                </a:outerShdw>
              </a:effectLst>
              <a:cs typeface="B Titr" pitchFamily="2" charset="-78"/>
            </a:rPr>
            <a:t> منبعی در اختیار اجتماع )</a:t>
          </a:r>
          <a:endParaRPr lang="fa-IR" sz="36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xmlns:mc="http://schemas.openxmlformats.org/markup-compatibility/2006" xmlns:a14="http://schemas.microsoft.com/office/drawing/2007/7/7/main" val="000000" mc:Ignorable="">
                  <a:alpha val="65000"/>
                </a:srgbClr>
              </a:outerShdw>
            </a:effectLst>
            <a:cs typeface="B Titr" pitchFamily="2" charset="-78"/>
          </a:endParaRPr>
        </a:p>
      </dgm:t>
    </dgm:pt>
    <dgm:pt modelId="{C0C611C4-8BFD-4274-BBD4-4D69CBC7584F}" type="parTrans" cxnId="{0E7C5F16-FCC6-4EA1-A711-10AA1D04E436}">
      <dgm:prSet/>
      <dgm:spPr/>
      <dgm:t>
        <a:bodyPr/>
        <a:lstStyle/>
        <a:p>
          <a:pPr rtl="1"/>
          <a:endParaRPr lang="fa-IR"/>
        </a:p>
      </dgm:t>
    </dgm:pt>
    <dgm:pt modelId="{BB5539A5-8531-4840-9E13-6496D05BAB28}" type="sibTrans" cxnId="{0E7C5F16-FCC6-4EA1-A711-10AA1D04E436}">
      <dgm:prSet/>
      <dgm:spPr/>
      <dgm:t>
        <a:bodyPr/>
        <a:lstStyle/>
        <a:p>
          <a:pPr rtl="1"/>
          <a:endParaRPr lang="fa-IR"/>
        </a:p>
      </dgm:t>
    </dgm:pt>
    <dgm:pt modelId="{BFC31B5D-16B9-437F-8495-C74DA652D757}">
      <dgm:prSet custT="1"/>
      <dgm:spPr/>
      <dgm:t>
        <a:bodyPr>
          <a:scene3d>
            <a:camera prst="orthographicFront"/>
            <a:lightRig rig="flat" dir="tl"/>
          </a:scene3d>
          <a:sp3d contourW="19050" prstMaterial="clear">
            <a:bevelT w="50800" h="50800"/>
            <a:contourClr>
              <a:schemeClr val="accent5">
                <a:tint val="70000"/>
                <a:satMod val="180000"/>
                <a:alpha val="70000"/>
              </a:schemeClr>
            </a:contourClr>
          </a:sp3d>
        </a:bodyPr>
        <a:lstStyle/>
        <a:p>
          <a:pPr rtl="1"/>
          <a:r>
            <a:rPr lang="fa-IR" sz="4000" b="1" cap="none" spc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cs typeface="B Titr" pitchFamily="2" charset="-78"/>
            </a:rPr>
            <a:t>تاریخچه </a:t>
          </a:r>
          <a:r>
            <a:rPr lang="en-US" sz="4000" b="1" u="sng" cap="none" spc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cs typeface="B Titr" pitchFamily="2" charset="-78"/>
            </a:rPr>
            <a:t>NA</a:t>
          </a:r>
          <a:r>
            <a:rPr lang="fa-IR" sz="4000" b="1" cap="none" spc="0" dirty="0" smtClean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  <a:cs typeface="B Titr" pitchFamily="2" charset="-78"/>
            </a:rPr>
            <a:t>  ( محلی )</a:t>
          </a:r>
          <a:endParaRPr lang="fa-IR" sz="4000" b="1" cap="none" spc="0" dirty="0">
            <a:ln/>
            <a:solidFill>
              <a:schemeClr val="accent5">
                <a:tint val="50000"/>
                <a:satMod val="180000"/>
              </a:schemeClr>
            </a:solidFill>
            <a:effectLst/>
            <a:cs typeface="B Titr" pitchFamily="2" charset="-78"/>
          </a:endParaRPr>
        </a:p>
      </dgm:t>
    </dgm:pt>
    <dgm:pt modelId="{55EA4F7E-D2E6-4FC8-A3AA-0463D6EDC49A}" type="parTrans" cxnId="{A6361E7E-CFC1-49B1-A695-F054FBF6AB25}">
      <dgm:prSet/>
      <dgm:spPr/>
      <dgm:t>
        <a:bodyPr/>
        <a:lstStyle/>
        <a:p>
          <a:pPr rtl="1"/>
          <a:endParaRPr lang="fa-IR"/>
        </a:p>
      </dgm:t>
    </dgm:pt>
    <dgm:pt modelId="{FC393CB7-FC2C-47E5-BB0F-81FB01FA0CE4}" type="sibTrans" cxnId="{A6361E7E-CFC1-49B1-A695-F054FBF6AB25}">
      <dgm:prSet/>
      <dgm:spPr/>
      <dgm:t>
        <a:bodyPr/>
        <a:lstStyle/>
        <a:p>
          <a:pPr rtl="1"/>
          <a:endParaRPr lang="fa-IR"/>
        </a:p>
      </dgm:t>
    </dgm:pt>
    <dgm:pt modelId="{95E2A3AF-0B5E-4A2C-B4EF-AD6DD1DDE79C}">
      <dgm:prSet custT="1"/>
      <dgm:spPr/>
      <dgm:t>
        <a:bodyPr/>
        <a:lstStyle/>
        <a:p>
          <a:pPr rtl="1"/>
          <a:r>
            <a:rPr lang="fa-IR" sz="4800" dirty="0" smtClean="0">
              <a:cs typeface="B Titr" pitchFamily="2" charset="-78"/>
            </a:rPr>
            <a:t>......</a:t>
          </a:r>
          <a:endParaRPr lang="fa-IR" sz="500" dirty="0">
            <a:cs typeface="B Titr" pitchFamily="2" charset="-78"/>
          </a:endParaRPr>
        </a:p>
      </dgm:t>
    </dgm:pt>
    <dgm:pt modelId="{9043AEB4-23AA-4AE8-8CA4-5B747DBE7F0F}" type="parTrans" cxnId="{843D7124-D29C-401A-870F-758F3ACC5B01}">
      <dgm:prSet/>
      <dgm:spPr/>
      <dgm:t>
        <a:bodyPr/>
        <a:lstStyle/>
        <a:p>
          <a:pPr rtl="1"/>
          <a:endParaRPr lang="fa-IR"/>
        </a:p>
      </dgm:t>
    </dgm:pt>
    <dgm:pt modelId="{2910B5E1-BF3E-499E-B9ED-51CC3B11A350}" type="sibTrans" cxnId="{843D7124-D29C-401A-870F-758F3ACC5B01}">
      <dgm:prSet/>
      <dgm:spPr/>
      <dgm:t>
        <a:bodyPr/>
        <a:lstStyle/>
        <a:p>
          <a:pPr rtl="1"/>
          <a:endParaRPr lang="fa-IR"/>
        </a:p>
      </dgm:t>
    </dgm:pt>
    <dgm:pt modelId="{79874813-CD5C-47C6-A262-110833940571}" type="pres">
      <dgm:prSet presAssocID="{4A3F965F-A822-4A85-9842-58DE264DA9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597408-95FD-44F6-B047-D0C4A4B39C0C}" type="pres">
      <dgm:prSet presAssocID="{CCB8185F-D344-4669-9990-63C9D5938F7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56160E8-F769-4B91-8299-4C47F8A79BED}" type="pres">
      <dgm:prSet presAssocID="{A7790BC6-DAD3-42AA-B1B1-833E5C5BE9A6}" presName="spacer" presStyleCnt="0"/>
      <dgm:spPr/>
    </dgm:pt>
    <dgm:pt modelId="{7B211398-94C4-4C66-AF58-C9AD7610F7B2}" type="pres">
      <dgm:prSet presAssocID="{44F3DC3D-2730-4FB3-8F62-1C646A4DAE3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B7282C6-9ABE-495E-915A-11DBAC91B366}" type="pres">
      <dgm:prSet presAssocID="{6E530E80-79EC-4FE1-A549-27312DEDFC8D}" presName="spacer" presStyleCnt="0"/>
      <dgm:spPr/>
    </dgm:pt>
    <dgm:pt modelId="{335839BD-B502-4A0A-B51F-59355A1B4073}" type="pres">
      <dgm:prSet presAssocID="{6CA274D8-9328-4B40-8DB2-F6E874580BC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42742-6426-4424-85AF-3D4A6F62691A}" type="pres">
      <dgm:prSet presAssocID="{EBE3BCAE-52E1-4E2C-B36D-485CE8961D27}" presName="spacer" presStyleCnt="0"/>
      <dgm:spPr/>
    </dgm:pt>
    <dgm:pt modelId="{E76ABF4B-E33A-420E-A19B-3B6182C7F37E}" type="pres">
      <dgm:prSet presAssocID="{C1C82100-2675-4DE9-9FB7-8CB685F667C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7206131-FC75-44B0-97D7-D57C1822776B}" type="pres">
      <dgm:prSet presAssocID="{BB5539A5-8531-4840-9E13-6496D05BAB28}" presName="spacer" presStyleCnt="0"/>
      <dgm:spPr/>
    </dgm:pt>
    <dgm:pt modelId="{F547850D-B670-4177-BB52-5BA4DA0C1466}" type="pres">
      <dgm:prSet presAssocID="{BFC31B5D-16B9-437F-8495-C74DA652D75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1DE3742-993A-4717-ACA8-EF50D8E9CEDA}" type="pres">
      <dgm:prSet presAssocID="{FC393CB7-FC2C-47E5-BB0F-81FB01FA0CE4}" presName="spacer" presStyleCnt="0"/>
      <dgm:spPr/>
    </dgm:pt>
    <dgm:pt modelId="{6FFB0243-BE72-4483-859E-69DA68F22D09}" type="pres">
      <dgm:prSet presAssocID="{95E2A3AF-0B5E-4A2C-B4EF-AD6DD1DDE79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6361E7E-CFC1-49B1-A695-F054FBF6AB25}" srcId="{4A3F965F-A822-4A85-9842-58DE264DA9EA}" destId="{BFC31B5D-16B9-437F-8495-C74DA652D757}" srcOrd="4" destOrd="0" parTransId="{55EA4F7E-D2E6-4FC8-A3AA-0463D6EDC49A}" sibTransId="{FC393CB7-FC2C-47E5-BB0F-81FB01FA0CE4}"/>
    <dgm:cxn modelId="{7B8CEBD2-0EAF-4819-973C-F90D80932406}" srcId="{4A3F965F-A822-4A85-9842-58DE264DA9EA}" destId="{44F3DC3D-2730-4FB3-8F62-1C646A4DAE32}" srcOrd="1" destOrd="0" parTransId="{462A67F2-8192-4371-BA76-B9866A2CC8F2}" sibTransId="{6E530E80-79EC-4FE1-A549-27312DEDFC8D}"/>
    <dgm:cxn modelId="{9FC8FC13-CD17-4DCE-9ECC-CC14B22081E6}" srcId="{4A3F965F-A822-4A85-9842-58DE264DA9EA}" destId="{6CA274D8-9328-4B40-8DB2-F6E874580BCE}" srcOrd="2" destOrd="0" parTransId="{B5B96298-7639-4291-A4A2-73C547A24E83}" sibTransId="{EBE3BCAE-52E1-4E2C-B36D-485CE8961D27}"/>
    <dgm:cxn modelId="{2A3D52AD-0AFB-4DC1-BA8A-98B5688383E4}" type="presOf" srcId="{95E2A3AF-0B5E-4A2C-B4EF-AD6DD1DDE79C}" destId="{6FFB0243-BE72-4483-859E-69DA68F22D09}" srcOrd="0" destOrd="0" presId="urn:microsoft.com/office/officeart/2005/8/layout/vList2"/>
    <dgm:cxn modelId="{58840899-82DD-46DC-A2F9-D3567BF454AA}" type="presOf" srcId="{6CA274D8-9328-4B40-8DB2-F6E874580BCE}" destId="{335839BD-B502-4A0A-B51F-59355A1B4073}" srcOrd="0" destOrd="0" presId="urn:microsoft.com/office/officeart/2005/8/layout/vList2"/>
    <dgm:cxn modelId="{843D7124-D29C-401A-870F-758F3ACC5B01}" srcId="{4A3F965F-A822-4A85-9842-58DE264DA9EA}" destId="{95E2A3AF-0B5E-4A2C-B4EF-AD6DD1DDE79C}" srcOrd="5" destOrd="0" parTransId="{9043AEB4-23AA-4AE8-8CA4-5B747DBE7F0F}" sibTransId="{2910B5E1-BF3E-499E-B9ED-51CC3B11A350}"/>
    <dgm:cxn modelId="{7E753389-C4BA-4867-96CE-3A9AB7C96CC8}" type="presOf" srcId="{4A3F965F-A822-4A85-9842-58DE264DA9EA}" destId="{79874813-CD5C-47C6-A262-110833940571}" srcOrd="0" destOrd="0" presId="urn:microsoft.com/office/officeart/2005/8/layout/vList2"/>
    <dgm:cxn modelId="{CE2A6CE9-3022-46E3-BCF1-E414D64B31CE}" type="presOf" srcId="{44F3DC3D-2730-4FB3-8F62-1C646A4DAE32}" destId="{7B211398-94C4-4C66-AF58-C9AD7610F7B2}" srcOrd="0" destOrd="0" presId="urn:microsoft.com/office/officeart/2005/8/layout/vList2"/>
    <dgm:cxn modelId="{E367462B-66CE-416E-AC2B-C80E5634A670}" type="presOf" srcId="{CCB8185F-D344-4669-9990-63C9D5938F7B}" destId="{96597408-95FD-44F6-B047-D0C4A4B39C0C}" srcOrd="0" destOrd="0" presId="urn:microsoft.com/office/officeart/2005/8/layout/vList2"/>
    <dgm:cxn modelId="{720961B1-F3A7-482A-9490-2BF71479518F}" srcId="{4A3F965F-A822-4A85-9842-58DE264DA9EA}" destId="{CCB8185F-D344-4669-9990-63C9D5938F7B}" srcOrd="0" destOrd="0" parTransId="{84C3F0C0-0287-4A39-B6DB-AD7561AB849C}" sibTransId="{A7790BC6-DAD3-42AA-B1B1-833E5C5BE9A6}"/>
    <dgm:cxn modelId="{1DC6283C-49A0-45A1-AF85-61357AFA9245}" type="presOf" srcId="{BFC31B5D-16B9-437F-8495-C74DA652D757}" destId="{F547850D-B670-4177-BB52-5BA4DA0C1466}" srcOrd="0" destOrd="0" presId="urn:microsoft.com/office/officeart/2005/8/layout/vList2"/>
    <dgm:cxn modelId="{FE3792D8-F9DE-48B0-87BC-26CF812C1EB6}" type="presOf" srcId="{C1C82100-2675-4DE9-9FB7-8CB685F667C4}" destId="{E76ABF4B-E33A-420E-A19B-3B6182C7F37E}" srcOrd="0" destOrd="0" presId="urn:microsoft.com/office/officeart/2005/8/layout/vList2"/>
    <dgm:cxn modelId="{0E7C5F16-FCC6-4EA1-A711-10AA1D04E436}" srcId="{4A3F965F-A822-4A85-9842-58DE264DA9EA}" destId="{C1C82100-2675-4DE9-9FB7-8CB685F667C4}" srcOrd="3" destOrd="0" parTransId="{C0C611C4-8BFD-4274-BBD4-4D69CBC7584F}" sibTransId="{BB5539A5-8531-4840-9E13-6496D05BAB28}"/>
    <dgm:cxn modelId="{830994A8-097D-4654-8741-0B5C70D6CECC}" type="presParOf" srcId="{79874813-CD5C-47C6-A262-110833940571}" destId="{96597408-95FD-44F6-B047-D0C4A4B39C0C}" srcOrd="0" destOrd="0" presId="urn:microsoft.com/office/officeart/2005/8/layout/vList2"/>
    <dgm:cxn modelId="{53F4F043-8E3A-4412-9DC0-52BB72E6FAE3}" type="presParOf" srcId="{79874813-CD5C-47C6-A262-110833940571}" destId="{D56160E8-F769-4B91-8299-4C47F8A79BED}" srcOrd="1" destOrd="0" presId="urn:microsoft.com/office/officeart/2005/8/layout/vList2"/>
    <dgm:cxn modelId="{EE5DCAD4-F9F7-4D19-A58A-7770B1C7EA97}" type="presParOf" srcId="{79874813-CD5C-47C6-A262-110833940571}" destId="{7B211398-94C4-4C66-AF58-C9AD7610F7B2}" srcOrd="2" destOrd="0" presId="urn:microsoft.com/office/officeart/2005/8/layout/vList2"/>
    <dgm:cxn modelId="{20B6C53D-9CB6-4FF0-BE9D-126D22187393}" type="presParOf" srcId="{79874813-CD5C-47C6-A262-110833940571}" destId="{6B7282C6-9ABE-495E-915A-11DBAC91B366}" srcOrd="3" destOrd="0" presId="urn:microsoft.com/office/officeart/2005/8/layout/vList2"/>
    <dgm:cxn modelId="{2A7E1179-C8EB-4F14-A977-B0F24ED95411}" type="presParOf" srcId="{79874813-CD5C-47C6-A262-110833940571}" destId="{335839BD-B502-4A0A-B51F-59355A1B4073}" srcOrd="4" destOrd="0" presId="urn:microsoft.com/office/officeart/2005/8/layout/vList2"/>
    <dgm:cxn modelId="{67E835BA-1809-416C-935C-FC1B90EEDC90}" type="presParOf" srcId="{79874813-CD5C-47C6-A262-110833940571}" destId="{6BE42742-6426-4424-85AF-3D4A6F62691A}" srcOrd="5" destOrd="0" presId="urn:microsoft.com/office/officeart/2005/8/layout/vList2"/>
    <dgm:cxn modelId="{51DB50E1-CAD3-463E-A162-827EA7575B13}" type="presParOf" srcId="{79874813-CD5C-47C6-A262-110833940571}" destId="{E76ABF4B-E33A-420E-A19B-3B6182C7F37E}" srcOrd="6" destOrd="0" presId="urn:microsoft.com/office/officeart/2005/8/layout/vList2"/>
    <dgm:cxn modelId="{8747CFD6-37D4-45EE-968E-37EAACE2C794}" type="presParOf" srcId="{79874813-CD5C-47C6-A262-110833940571}" destId="{F7206131-FC75-44B0-97D7-D57C1822776B}" srcOrd="7" destOrd="0" presId="urn:microsoft.com/office/officeart/2005/8/layout/vList2"/>
    <dgm:cxn modelId="{90F67937-995A-475C-B573-F0024C4F0B07}" type="presParOf" srcId="{79874813-CD5C-47C6-A262-110833940571}" destId="{F547850D-B670-4177-BB52-5BA4DA0C1466}" srcOrd="8" destOrd="0" presId="urn:microsoft.com/office/officeart/2005/8/layout/vList2"/>
    <dgm:cxn modelId="{374DCA46-20C2-4786-B2F4-AE8D05E60B0E}" type="presParOf" srcId="{79874813-CD5C-47C6-A262-110833940571}" destId="{A1DE3742-993A-4717-ACA8-EF50D8E9CEDA}" srcOrd="9" destOrd="0" presId="urn:microsoft.com/office/officeart/2005/8/layout/vList2"/>
    <dgm:cxn modelId="{58B033E6-15DD-4F7F-A0E6-8B7E9D6C5C45}" type="presParOf" srcId="{79874813-CD5C-47C6-A262-110833940571}" destId="{6FFB0243-BE72-4483-859E-69DA68F22D0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46743-BC1A-4AB9-BA3F-C910441FEBF8}">
      <dsp:nvSpPr>
        <dsp:cNvPr id="0" name=""/>
        <dsp:cNvSpPr/>
      </dsp:nvSpPr>
      <dsp:spPr>
        <a:xfrm>
          <a:off x="0" y="15600"/>
          <a:ext cx="8229600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گرداننده فقط برای داخل </a:t>
          </a:r>
          <a:r>
            <a:rPr lang="en-US" sz="2000" b="1" u="sng" kern="1200" dirty="0" smtClean="0">
              <a:solidFill>
                <a:srgbClr xmlns:mc="http://schemas.openxmlformats.org/markup-compatibility/2006" xmlns:a14="http://schemas.microsoft.com/office/drawing/2007/7/7/main" val="FF0000" mc:Ignorable=""/>
              </a:solidFill>
              <a:cs typeface="B Titr" pitchFamily="2" charset="-78"/>
            </a:rPr>
            <a:t>NA</a:t>
          </a:r>
          <a:r>
            <a:rPr lang="fa-IR" sz="2000" kern="1200" dirty="0" smtClean="0">
              <a:cs typeface="B Titr" pitchFamily="2" charset="-78"/>
            </a:rPr>
            <a:t>  استفاده میشود ولی سخنران برای اجتماع بیرون نیز استفاده میشود .</a:t>
          </a:r>
          <a:endParaRPr lang="fa-IR" sz="2000" kern="1200" dirty="0">
            <a:cs typeface="B Titr" pitchFamily="2" charset="-78"/>
          </a:endParaRPr>
        </a:p>
      </dsp:txBody>
      <dsp:txXfrm>
        <a:off x="52546" y="68146"/>
        <a:ext cx="8124508" cy="971308"/>
      </dsp:txXfrm>
    </dsp:sp>
    <dsp:sp modelId="{4DF0D0DD-7219-4752-83EB-55078FBEB368}">
      <dsp:nvSpPr>
        <dsp:cNvPr id="0" name=""/>
        <dsp:cNvSpPr/>
      </dsp:nvSpPr>
      <dsp:spPr>
        <a:xfrm>
          <a:off x="0" y="1149600"/>
          <a:ext cx="8229600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گرداننده از منابع خدماتی استفاده می کند ولی سخنران بر مراجع تکیه می کند .</a:t>
          </a:r>
          <a:endParaRPr lang="fa-IR" sz="2000" kern="1200" dirty="0">
            <a:cs typeface="B Titr" pitchFamily="2" charset="-78"/>
          </a:endParaRPr>
        </a:p>
      </dsp:txBody>
      <dsp:txXfrm>
        <a:off x="52546" y="1202146"/>
        <a:ext cx="8124508" cy="971308"/>
      </dsp:txXfrm>
    </dsp:sp>
    <dsp:sp modelId="{E3DFEEFB-0CAC-4CFB-A19F-FCA4B0739C8F}">
      <dsp:nvSpPr>
        <dsp:cNvPr id="0" name=""/>
        <dsp:cNvSpPr/>
      </dsp:nvSpPr>
      <dsp:spPr>
        <a:xfrm>
          <a:off x="0" y="2283601"/>
          <a:ext cx="8229600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گرداننده قدرت مانور بیشتری دارد ولی سخنران خط سیر یک موضوع را طی می کند .</a:t>
          </a:r>
          <a:endParaRPr lang="fa-IR" sz="2000" kern="1200" dirty="0">
            <a:cs typeface="B Titr" pitchFamily="2" charset="-78"/>
          </a:endParaRPr>
        </a:p>
      </dsp:txBody>
      <dsp:txXfrm>
        <a:off x="52546" y="2336147"/>
        <a:ext cx="8124508" cy="971308"/>
      </dsp:txXfrm>
    </dsp:sp>
    <dsp:sp modelId="{FCB50FDB-561C-475B-A744-2EDE0A5950BC}">
      <dsp:nvSpPr>
        <dsp:cNvPr id="0" name=""/>
        <dsp:cNvSpPr/>
      </dsp:nvSpPr>
      <dsp:spPr>
        <a:xfrm>
          <a:off x="0" y="3417601"/>
          <a:ext cx="8229600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گرداننده در معرض آزمون و خطا از طریق شرکت کنندگان قرار دارد ولی سخنران فرصت خطای کمتری دارد .</a:t>
          </a:r>
          <a:endParaRPr lang="fa-IR" sz="2000" kern="1200" dirty="0">
            <a:cs typeface="B Titr" pitchFamily="2" charset="-78"/>
          </a:endParaRPr>
        </a:p>
      </dsp:txBody>
      <dsp:txXfrm>
        <a:off x="52546" y="3470147"/>
        <a:ext cx="8124508" cy="971308"/>
      </dsp:txXfrm>
    </dsp:sp>
    <dsp:sp modelId="{2529460B-FE9F-483F-AB58-09560DD97D05}">
      <dsp:nvSpPr>
        <dsp:cNvPr id="0" name=""/>
        <dsp:cNvSpPr/>
      </dsp:nvSpPr>
      <dsp:spPr>
        <a:xfrm>
          <a:off x="0" y="4551601"/>
          <a:ext cx="8229600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گرداننده فرصت خلاقیت بیشتری دارد ولی خلاقیت سخنران بیشتر در بیان آن خلاصه میشود .</a:t>
          </a:r>
          <a:endParaRPr lang="fa-IR" sz="2000" kern="1200" dirty="0">
            <a:cs typeface="B Titr" pitchFamily="2" charset="-78"/>
          </a:endParaRPr>
        </a:p>
      </dsp:txBody>
      <dsp:txXfrm>
        <a:off x="52546" y="4604147"/>
        <a:ext cx="8124508" cy="971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E18ED-08C4-4047-818F-A33AB81CFE52}">
      <dsp:nvSpPr>
        <dsp:cNvPr id="0" name=""/>
        <dsp:cNvSpPr/>
      </dsp:nvSpPr>
      <dsp:spPr>
        <a:xfrm>
          <a:off x="285748" y="642943"/>
          <a:ext cx="4972308" cy="453867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38903-8FBE-48D4-BE5E-D28B0D3AF6FE}">
      <dsp:nvSpPr>
        <dsp:cNvPr id="0" name=""/>
        <dsp:cNvSpPr/>
      </dsp:nvSpPr>
      <dsp:spPr>
        <a:xfrm>
          <a:off x="4357405" y="583024"/>
          <a:ext cx="3785962" cy="591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جلسات بسته </a:t>
          </a:r>
          <a:endParaRPr lang="fa-IR" sz="3200" kern="1200" dirty="0">
            <a:cs typeface="B Titr" pitchFamily="2" charset="-78"/>
          </a:endParaRPr>
        </a:p>
      </dsp:txBody>
      <dsp:txXfrm>
        <a:off x="4386282" y="611901"/>
        <a:ext cx="3728208" cy="533802"/>
      </dsp:txXfrm>
    </dsp:sp>
    <dsp:sp modelId="{C8B0C1B3-5251-4F9C-8A8A-C3D80F7EDB1E}">
      <dsp:nvSpPr>
        <dsp:cNvPr id="0" name=""/>
        <dsp:cNvSpPr/>
      </dsp:nvSpPr>
      <dsp:spPr>
        <a:xfrm>
          <a:off x="4357405" y="1248525"/>
          <a:ext cx="3785962" cy="591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1636654"/>
              <a:satOff val="-2391"/>
              <a:lumOff val="-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جلسات باز</a:t>
          </a:r>
          <a:endParaRPr lang="fa-IR" sz="3200" kern="1200" dirty="0">
            <a:cs typeface="B Titr" pitchFamily="2" charset="-78"/>
          </a:endParaRPr>
        </a:p>
      </dsp:txBody>
      <dsp:txXfrm>
        <a:off x="4386282" y="1277402"/>
        <a:ext cx="3728208" cy="533802"/>
      </dsp:txXfrm>
    </dsp:sp>
    <dsp:sp modelId="{0C34AE63-39DC-4DAB-8D72-2C989665D939}">
      <dsp:nvSpPr>
        <dsp:cNvPr id="0" name=""/>
        <dsp:cNvSpPr/>
      </dsp:nvSpPr>
      <dsp:spPr>
        <a:xfrm>
          <a:off x="4357405" y="1914027"/>
          <a:ext cx="3785962" cy="591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3273307"/>
              <a:satOff val="-4782"/>
              <a:lumOff val="-2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پانل ها ( خدماتی </a:t>
          </a:r>
          <a:r>
            <a:rPr lang="fa-IR" sz="2400" b="1" kern="1200" dirty="0" smtClean="0">
              <a:latin typeface="Arial Black" pitchFamily="34" charset="0"/>
              <a:cs typeface="B Titr" pitchFamily="2" charset="-78"/>
            </a:rPr>
            <a:t>_</a:t>
          </a:r>
          <a:r>
            <a:rPr lang="fa-IR" sz="2400" kern="1200" dirty="0" smtClean="0">
              <a:cs typeface="B Titr" pitchFamily="2" charset="-78"/>
            </a:rPr>
            <a:t> بهبودی )</a:t>
          </a:r>
          <a:endParaRPr lang="fa-IR" sz="2400" kern="1200" dirty="0">
            <a:cs typeface="B Titr" pitchFamily="2" charset="-78"/>
          </a:endParaRPr>
        </a:p>
      </dsp:txBody>
      <dsp:txXfrm>
        <a:off x="4386282" y="1942904"/>
        <a:ext cx="3728208" cy="533802"/>
      </dsp:txXfrm>
    </dsp:sp>
    <dsp:sp modelId="{B482495F-08D2-41E8-9659-B2DC5C2487A4}">
      <dsp:nvSpPr>
        <dsp:cNvPr id="0" name=""/>
        <dsp:cNvSpPr/>
      </dsp:nvSpPr>
      <dsp:spPr>
        <a:xfrm>
          <a:off x="4357405" y="2579528"/>
          <a:ext cx="3785962" cy="591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4909961"/>
              <a:satOff val="-7173"/>
              <a:lumOff val="-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جلسات روابط عمومی و اطلاع رسانی </a:t>
          </a:r>
          <a:endParaRPr lang="fa-IR" sz="2000" kern="1200" dirty="0">
            <a:cs typeface="B Titr" pitchFamily="2" charset="-78"/>
          </a:endParaRPr>
        </a:p>
      </dsp:txBody>
      <dsp:txXfrm>
        <a:off x="4386282" y="2608405"/>
        <a:ext cx="3728208" cy="533802"/>
      </dsp:txXfrm>
    </dsp:sp>
    <dsp:sp modelId="{708212A7-9B44-44CE-9902-DD01BE9A2488}">
      <dsp:nvSpPr>
        <dsp:cNvPr id="0" name=""/>
        <dsp:cNvSpPr/>
      </dsp:nvSpPr>
      <dsp:spPr>
        <a:xfrm>
          <a:off x="4357405" y="3245029"/>
          <a:ext cx="3785962" cy="591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6546615"/>
              <a:satOff val="-9565"/>
              <a:lumOff val="-41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همایش ها </a:t>
          </a:r>
          <a:endParaRPr lang="fa-IR" sz="2800" kern="1200" dirty="0">
            <a:cs typeface="B Titr" pitchFamily="2" charset="-78"/>
          </a:endParaRPr>
        </a:p>
      </dsp:txBody>
      <dsp:txXfrm>
        <a:off x="4386282" y="3273906"/>
        <a:ext cx="3728208" cy="533802"/>
      </dsp:txXfrm>
    </dsp:sp>
    <dsp:sp modelId="{7B1B3AFE-6000-41ED-8986-251CE8902C48}">
      <dsp:nvSpPr>
        <dsp:cNvPr id="0" name=""/>
        <dsp:cNvSpPr/>
      </dsp:nvSpPr>
      <dsp:spPr>
        <a:xfrm>
          <a:off x="4357405" y="3910530"/>
          <a:ext cx="3785962" cy="591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8183268"/>
              <a:satOff val="-11956"/>
              <a:lumOff val="-52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ساختار خدماتی </a:t>
          </a:r>
          <a:endParaRPr lang="fa-IR" sz="2800" kern="1200" dirty="0">
            <a:cs typeface="B Titr" pitchFamily="2" charset="-78"/>
          </a:endParaRPr>
        </a:p>
      </dsp:txBody>
      <dsp:txXfrm>
        <a:off x="4386282" y="3939407"/>
        <a:ext cx="3728208" cy="533802"/>
      </dsp:txXfrm>
    </dsp:sp>
    <dsp:sp modelId="{0F478883-A4D0-4527-AA93-3E70E0609443}">
      <dsp:nvSpPr>
        <dsp:cNvPr id="0" name=""/>
        <dsp:cNvSpPr/>
      </dsp:nvSpPr>
      <dsp:spPr>
        <a:xfrm>
          <a:off x="4357405" y="4576032"/>
          <a:ext cx="3785962" cy="59155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9819922"/>
              <a:satOff val="-14347"/>
              <a:lumOff val="-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کارگاه ها</a:t>
          </a:r>
          <a:endParaRPr lang="fa-IR" sz="2800" kern="1200" dirty="0">
            <a:cs typeface="B Titr" pitchFamily="2" charset="-78"/>
          </a:endParaRPr>
        </a:p>
      </dsp:txBody>
      <dsp:txXfrm>
        <a:off x="4386282" y="4604909"/>
        <a:ext cx="3728208" cy="5338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3E7EC-6BCC-4547-B163-60AB8B53BE67}">
      <dsp:nvSpPr>
        <dsp:cNvPr id="0" name=""/>
        <dsp:cNvSpPr/>
      </dsp:nvSpPr>
      <dsp:spPr>
        <a:xfrm>
          <a:off x="516283" y="2645"/>
          <a:ext cx="7225637" cy="67662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xmlns:mc="http://schemas.openxmlformats.org/markup-compatibility/2006" xmlns:a14="http://schemas.microsoft.com/office/drawing/2007/7/7/main" val="000000" mc:Ignorable="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از تجربه بهبودی شخصی خود</a:t>
          </a:r>
          <a:endParaRPr lang="fa-IR" sz="3200" kern="1200" dirty="0">
            <a:cs typeface="B Titr" pitchFamily="2" charset="-78"/>
          </a:endParaRPr>
        </a:p>
      </dsp:txBody>
      <dsp:txXfrm>
        <a:off x="854595" y="2645"/>
        <a:ext cx="6549013" cy="676624"/>
      </dsp:txXfrm>
    </dsp:sp>
    <dsp:sp modelId="{7CB0513F-E838-4B34-9931-522B6DFD0459}">
      <dsp:nvSpPr>
        <dsp:cNvPr id="0" name=""/>
        <dsp:cNvSpPr/>
      </dsp:nvSpPr>
      <dsp:spPr>
        <a:xfrm>
          <a:off x="516283" y="773997"/>
          <a:ext cx="7225637" cy="67662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xmlns:mc="http://schemas.openxmlformats.org/markup-compatibility/2006" xmlns:a14="http://schemas.microsoft.com/office/drawing/2007/7/7/main" val="000000" mc:Ignorable="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از مشکلات و بیماری امروزش</a:t>
          </a:r>
          <a:endParaRPr lang="fa-IR" sz="3200" kern="1200" dirty="0">
            <a:cs typeface="B Titr" pitchFamily="2" charset="-78"/>
          </a:endParaRPr>
        </a:p>
      </dsp:txBody>
      <dsp:txXfrm>
        <a:off x="854595" y="773997"/>
        <a:ext cx="6549013" cy="676624"/>
      </dsp:txXfrm>
    </dsp:sp>
    <dsp:sp modelId="{EF95D08D-6FEC-4F73-8553-B6FCAA516EAC}">
      <dsp:nvSpPr>
        <dsp:cNvPr id="0" name=""/>
        <dsp:cNvSpPr/>
      </dsp:nvSpPr>
      <dsp:spPr>
        <a:xfrm>
          <a:off x="516283" y="1545348"/>
          <a:ext cx="7225637" cy="67662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xmlns:mc="http://schemas.openxmlformats.org/markup-compatibility/2006" xmlns:a14="http://schemas.microsoft.com/office/drawing/2007/7/7/main" val="000000" mc:Ignorable="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در مورد موضوعی که از او درخواست شده</a:t>
          </a:r>
          <a:endParaRPr lang="fa-IR" sz="3200" kern="1200" dirty="0">
            <a:cs typeface="B Titr" pitchFamily="2" charset="-78"/>
          </a:endParaRPr>
        </a:p>
      </dsp:txBody>
      <dsp:txXfrm>
        <a:off x="854595" y="1545348"/>
        <a:ext cx="6549013" cy="676624"/>
      </dsp:txXfrm>
    </dsp:sp>
    <dsp:sp modelId="{A148BDD1-4A02-4AFC-8D75-D472B1024FC7}">
      <dsp:nvSpPr>
        <dsp:cNvPr id="0" name=""/>
        <dsp:cNvSpPr/>
      </dsp:nvSpPr>
      <dsp:spPr>
        <a:xfrm>
          <a:off x="516283" y="2316700"/>
          <a:ext cx="7225637" cy="67662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xmlns:mc="http://schemas.openxmlformats.org/markup-compatibility/2006" xmlns:a14="http://schemas.microsoft.com/office/drawing/2007/7/7/main" val="000000" mc:Ignorable="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در مورد قدم ها و سنت ها</a:t>
          </a:r>
          <a:endParaRPr lang="fa-IR" sz="3200" kern="1200" dirty="0">
            <a:cs typeface="B Titr" pitchFamily="2" charset="-78"/>
          </a:endParaRPr>
        </a:p>
      </dsp:txBody>
      <dsp:txXfrm>
        <a:off x="854595" y="2316700"/>
        <a:ext cx="6549013" cy="676624"/>
      </dsp:txXfrm>
    </dsp:sp>
    <dsp:sp modelId="{FFA693D6-F629-4507-8182-B8C943B9CAE3}">
      <dsp:nvSpPr>
        <dsp:cNvPr id="0" name=""/>
        <dsp:cNvSpPr/>
      </dsp:nvSpPr>
      <dsp:spPr>
        <a:xfrm>
          <a:off x="516283" y="3088052"/>
          <a:ext cx="7225637" cy="67662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xmlns:mc="http://schemas.openxmlformats.org/markup-compatibility/2006" xmlns:a14="http://schemas.microsoft.com/office/drawing/2007/7/7/main" val="000000" mc:Ignorable="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پیام امید</a:t>
          </a:r>
          <a:endParaRPr lang="fa-IR" sz="3600" kern="1200" dirty="0">
            <a:cs typeface="B Titr" pitchFamily="2" charset="-78"/>
          </a:endParaRPr>
        </a:p>
      </dsp:txBody>
      <dsp:txXfrm>
        <a:off x="854595" y="3088052"/>
        <a:ext cx="6549013" cy="676624"/>
      </dsp:txXfrm>
    </dsp:sp>
    <dsp:sp modelId="{7A85008F-23FF-4490-A5F3-8B7A1938C736}">
      <dsp:nvSpPr>
        <dsp:cNvPr id="0" name=""/>
        <dsp:cNvSpPr/>
      </dsp:nvSpPr>
      <dsp:spPr>
        <a:xfrm>
          <a:off x="516283" y="3859404"/>
          <a:ext cx="7225637" cy="676624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xmlns:mc="http://schemas.openxmlformats.org/markup-compatibility/2006" xmlns:a14="http://schemas.microsoft.com/office/drawing/2007/7/7/main" val="000000" mc:Ignorable="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smtClean="0">
              <a:cs typeface="B Titr" pitchFamily="2" charset="-78"/>
            </a:rPr>
            <a:t>نحوۀ گرفتن پیام</a:t>
          </a:r>
          <a:endParaRPr lang="fa-IR" sz="3200" kern="1200">
            <a:cs typeface="B Titr" pitchFamily="2" charset="-78"/>
          </a:endParaRPr>
        </a:p>
      </dsp:txBody>
      <dsp:txXfrm>
        <a:off x="854595" y="3859404"/>
        <a:ext cx="6549013" cy="6766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07/7/7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07/7/7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3175" cap="rnd" cmpd="sng" algn="ctr">
            <a:solidFill>
              <a:srgbClr xmlns:mc="http://schemas.openxmlformats.org/markup-compatibility/2006" xmlns:a14="http://schemas.microsoft.com/office/drawing/2007/7/7/main" val="C0C0C0" mc:Ignorable=""/>
            </a:solidFill>
            <a:prstDash val="solid"/>
          </a:ln>
          <a:effectLst>
            <a:outerShdw blurRad="63500" dist="38500" dir="7500000" sx="98500" sy="100080" kx="100000" algn="tl" rotWithShape="0">
              <a:srgbClr xmlns:mc="http://schemas.openxmlformats.org/markup-compatibility/2006" xmlns:a14="http://schemas.microsoft.com/office/drawing/2007/7/7/main" val="000000" mc:Ignorable="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xmlns:mc="http://schemas.openxmlformats.org/markup-compatibility/2006" xmlns:a14="http://schemas.microsoft.com/office/drawing/2007/7/7/main" val="FFFFFF" mc:Ignorable=""/>
          </a:solidFill>
          <a:ln w="12700" cap="flat" cmpd="sng" algn="ctr">
            <a:solidFill>
              <a:srgbClr xmlns:mc="http://schemas.openxmlformats.org/markup-compatibility/2006" xmlns:a14="http://schemas.microsoft.com/office/drawing/2007/7/7/main" val="FFFFFF" mc:Ignorable=""/>
            </a:solidFill>
            <a:prstDash val="solid"/>
            <a:bevel/>
          </a:ln>
          <a:effectLst>
            <a:outerShdw blurRad="19685" dist="6350" dir="12900000" algn="tl" rotWithShape="0">
              <a:srgbClr xmlns:mc="http://schemas.openxmlformats.org/markup-compatibility/2006" xmlns:a14="http://schemas.microsoft.com/office/drawing/2007/7/7/main" val="000000" mc:Ignorable="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xmlns:mc="http://schemas.openxmlformats.org/markup-compatibility/2006" xmlns:a14="http://schemas.microsoft.com/office/drawing/2007/7/7/main" val="C0C0C0" mc:Ignorable="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B8D29F-6826-4011-9DFF-5BF89AF8450B}" type="datetimeFigureOut">
              <a:rPr lang="fa-IR" smtClean="0"/>
              <a:t>1431/01/23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10C333-0A27-4462-8347-5D092DC1E2A7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fa-IR" sz="9600" dirty="0" smtClean="0">
                <a:ln w="28575">
                  <a:solidFill>
                    <a:srgbClr xmlns:mc="http://schemas.openxmlformats.org/markup-compatibility/2006" xmlns:a14="http://schemas.microsoft.com/office/drawing/2007/7/7/main" val="FFFF00" mc:Ignorable=""/>
                  </a:solidFill>
                </a:ln>
                <a:cs typeface="B Titr" pitchFamily="2" charset="-78"/>
              </a:rPr>
              <a:t>سخنران کیست ؟</a:t>
            </a:r>
            <a:endParaRPr lang="fa-IR" sz="9600" dirty="0">
              <a:ln w="28575">
                <a:solidFill>
                  <a:srgbClr xmlns:mc="http://schemas.openxmlformats.org/markup-compatibility/2006" xmlns:a14="http://schemas.microsoft.com/office/drawing/2007/7/7/main" val="FFFF00" mc:Ignorable=""/>
                </a:solidFill>
              </a:ln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endParaRPr lang="fa-IR" dirty="0">
              <a:cs typeface="B Titr" pitchFamily="2" charset="-78"/>
            </a:endParaRPr>
          </a:p>
        </p:txBody>
      </p:sp>
      <p:sp>
        <p:nvSpPr>
          <p:cNvPr id="4" name="Heart 3"/>
          <p:cNvSpPr/>
          <p:nvPr/>
        </p:nvSpPr>
        <p:spPr>
          <a:xfrm>
            <a:off x="0" y="1714488"/>
            <a:ext cx="9144000" cy="5143512"/>
          </a:xfrm>
          <a:prstGeom prst="hear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74320" indent="-274320" algn="ctr">
              <a:lnSpc>
                <a:spcPct val="300000"/>
              </a:lnSpc>
              <a:spcBef>
                <a:spcPts val="624"/>
              </a:spcBef>
              <a:buClr>
                <a:schemeClr val="accent3"/>
              </a:buClr>
              <a:buSzPct val="95000"/>
              <a:buFont typeface="Wingdings 2"/>
              <a:buChar char=""/>
            </a:pPr>
            <a:r>
              <a:rPr lang="fa-IR" sz="2800" dirty="0">
                <a:ln w="3175">
                  <a:solidFill>
                    <a:srgbClr xmlns:mc="http://schemas.openxmlformats.org/markup-compatibility/2006" xmlns:a14="http://schemas.microsoft.com/office/drawing/2007/7/7/main" val="FF0000" mc:Ignorable=""/>
                  </a:solidFill>
                </a:ln>
                <a:solidFill>
                  <a:schemeClr val="tx1"/>
                </a:solidFill>
                <a:cs typeface="B Titr" pitchFamily="2" charset="-78"/>
              </a:rPr>
              <a:t>سخنران یکی از اعضای </a:t>
            </a:r>
            <a:r>
              <a:rPr lang="en-US" sz="2800" b="1" u="sng" dirty="0">
                <a:ln w="3175">
                  <a:solidFill>
                    <a:srgbClr xmlns:mc="http://schemas.openxmlformats.org/markup-compatibility/2006" xmlns:a14="http://schemas.microsoft.com/office/drawing/2007/7/7/main" val="FF0000" mc:Ignorable=""/>
                  </a:solidFill>
                </a:ln>
                <a:solidFill>
                  <a:srgbClr xmlns:mc="http://schemas.openxmlformats.org/markup-compatibility/2006" xmlns:a14="http://schemas.microsoft.com/office/drawing/2007/7/7/main" val="FF0000" mc:Ignorable=""/>
                </a:solidFill>
                <a:cs typeface="B Titr" pitchFamily="2" charset="-78"/>
              </a:rPr>
              <a:t>NA</a:t>
            </a:r>
            <a:r>
              <a:rPr lang="fa-IR" sz="2800" dirty="0">
                <a:ln w="3175">
                  <a:solidFill>
                    <a:srgbClr xmlns:mc="http://schemas.openxmlformats.org/markup-compatibility/2006" xmlns:a14="http://schemas.microsoft.com/office/drawing/2007/7/7/main" val="FF0000" mc:Ignorable=""/>
                  </a:solidFill>
                </a:ln>
                <a:solidFill>
                  <a:schemeClr val="tx1"/>
                </a:solidFill>
                <a:cs typeface="B Titr" pitchFamily="2" charset="-78"/>
              </a:rPr>
              <a:t> است که در مورد موضوع خاص با اطلاعات کافی و قابلیت بیان موضوع صحبت می کند .</a:t>
            </a:r>
          </a:p>
        </p:txBody>
      </p:sp>
    </p:spTree>
    <p:extLst>
      <p:ext uri="{BB962C8B-B14F-4D97-AF65-F5344CB8AC3E}">
        <p14:creationId xmlns:p14="http://schemas.microsoft.com/office/powerpoint/2007/7/12/main" val="99053483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xmlns:mc="http://schemas.openxmlformats.org/markup-compatibility/2006" xmlns:a14="http://schemas.microsoft.com/office/drawing/2007/7/7/main" val="002060" mc:Ignorable=""/>
                </a:solidFill>
                <a:cs typeface="B Titr" pitchFamily="2" charset="-78"/>
              </a:rPr>
              <a:t>یک سخنران در همایش ها از چه نکاتی  استفاده می کند ؟</a:t>
            </a:r>
            <a:endParaRPr lang="fa-IR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rgbClr xmlns:mc="http://schemas.openxmlformats.org/markup-compatibility/2006" xmlns:a14="http://schemas.microsoft.com/office/drawing/2007/7/7/main" val="002060" mc:Ignorable=""/>
              </a:solidFill>
              <a:cs typeface="B Titr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368515593"/>
              </p:ext>
            </p:extLst>
          </p:nvPr>
        </p:nvGraphicFramePr>
        <p:xfrm>
          <a:off x="428596" y="1714488"/>
          <a:ext cx="8229600" cy="4824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07/7/12/main" val="369047899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6597408-95FD-44F6-B047-D0C4A4B39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>
                                            <p:graphicEl>
                                              <a:dgm id="{96597408-95FD-44F6-B047-D0C4A4B39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>
                                            <p:graphicEl>
                                              <a:dgm id="{96597408-95FD-44F6-B047-D0C4A4B39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8">
                                            <p:graphicEl>
                                              <a:dgm id="{96597408-95FD-44F6-B047-D0C4A4B39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">
                                            <p:graphicEl>
                                              <a:dgm id="{96597408-95FD-44F6-B047-D0C4A4B39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B211398-94C4-4C66-AF58-C9AD7610F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>
                                            <p:graphicEl>
                                              <a:dgm id="{7B211398-94C4-4C66-AF58-C9AD7610F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">
                                            <p:graphicEl>
                                              <a:dgm id="{7B211398-94C4-4C66-AF58-C9AD7610F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8">
                                            <p:graphicEl>
                                              <a:dgm id="{7B211398-94C4-4C66-AF58-C9AD7610F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8">
                                            <p:graphicEl>
                                              <a:dgm id="{7B211398-94C4-4C66-AF58-C9AD7610F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35839BD-B502-4A0A-B51F-59355A1B4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8">
                                            <p:graphicEl>
                                              <a:dgm id="{335839BD-B502-4A0A-B51F-59355A1B4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>
                                            <p:graphicEl>
                                              <a:dgm id="{335839BD-B502-4A0A-B51F-59355A1B4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>
                                            <p:graphicEl>
                                              <a:dgm id="{335839BD-B502-4A0A-B51F-59355A1B4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8">
                                            <p:graphicEl>
                                              <a:dgm id="{335839BD-B502-4A0A-B51F-59355A1B4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76ABF4B-E33A-420E-A19B-3B6182C7F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>
                                            <p:graphicEl>
                                              <a:dgm id="{E76ABF4B-E33A-420E-A19B-3B6182C7F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>
                                            <p:graphicEl>
                                              <a:dgm id="{E76ABF4B-E33A-420E-A19B-3B6182C7F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>
                                            <p:graphicEl>
                                              <a:dgm id="{E76ABF4B-E33A-420E-A19B-3B6182C7F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>
                                            <p:graphicEl>
                                              <a:dgm id="{E76ABF4B-E33A-420E-A19B-3B6182C7F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47850D-B670-4177-BB52-5BA4DA0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8">
                                            <p:graphicEl>
                                              <a:dgm id="{F547850D-B670-4177-BB52-5BA4DA0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8">
                                            <p:graphicEl>
                                              <a:dgm id="{F547850D-B670-4177-BB52-5BA4DA0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8">
                                            <p:graphicEl>
                                              <a:dgm id="{F547850D-B670-4177-BB52-5BA4DA0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">
                                            <p:graphicEl>
                                              <a:dgm id="{F547850D-B670-4177-BB52-5BA4DA0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FFB0243-BE72-4483-859E-69DA68F2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8">
                                            <p:graphicEl>
                                              <a:dgm id="{6FFB0243-BE72-4483-859E-69DA68F2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8">
                                            <p:graphicEl>
                                              <a:dgm id="{6FFB0243-BE72-4483-859E-69DA68F2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8">
                                            <p:graphicEl>
                                              <a:dgm id="{6FFB0243-BE72-4483-859E-69DA68F2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8">
                                            <p:graphicEl>
                                              <a:dgm id="{6FFB0243-BE72-4483-859E-69DA68F22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8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ویژگی های یک سخنران را عنوان کنید ؟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39593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 algn="justLow"/>
            <a:r>
              <a:rPr lang="fa-IR" dirty="0" smtClean="0">
                <a:cs typeface="B Titr" pitchFamily="2" charset="-78"/>
              </a:rPr>
              <a:t>دانش به روز برنامه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قدرت بیان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توانایی جذب مخاطب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توانایی گرفتن بازخورد در هر لحظه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ساده صحبت کند 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متمرکز بر روی مطالب ارائه شده باشد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ظاهری آراسته داشته باشد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از الفاظ رکیک استفاده نکند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تأثیر کلام خود را بسنجد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اعتماد به نفس داشته باشد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احساسی نشود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تازمانی که کلامش مفید است صحبت کند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مخاطبش همه باشند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بتواند با مخاطب ارتباط برقرار کند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توانایی ارتباط کلامی و غیرکلامی را داشته باشد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توانایی تغییر آهنگ صدایش را داشته باشد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صادق باشد و تجربیات خود را بیان کند</a:t>
            </a:r>
          </a:p>
          <a:p>
            <a:pPr algn="justLow"/>
            <a:r>
              <a:rPr lang="fa-IR" dirty="0" smtClean="0">
                <a:cs typeface="B Titr" pitchFamily="2" charset="-78"/>
              </a:rPr>
              <a:t>در صورت اشتباه سریعاً آرامش خود را برگرداند</a:t>
            </a:r>
          </a:p>
          <a:p>
            <a:pPr algn="justLow"/>
            <a:r>
              <a:rPr lang="fa-IR" smtClean="0">
                <a:cs typeface="B Titr" pitchFamily="2" charset="-78"/>
              </a:rPr>
              <a:t>مدیریت </a:t>
            </a:r>
            <a:r>
              <a:rPr lang="fa-IR" dirty="0" smtClean="0">
                <a:cs typeface="B Titr" pitchFamily="2" charset="-78"/>
              </a:rPr>
              <a:t>زمان داشته باشد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07/7/12/main" val="362553037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900" decel="100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0" decel="100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900" decel="100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  <a:cs typeface="B Titr" pitchFamily="2" charset="-78"/>
              </a:rPr>
              <a:t>تفاوت بین سخنرا ن وگرداننده کارگاه</a:t>
            </a:r>
            <a:endParaRPr lang="fa-IR" dirty="0">
              <a:solidFill>
                <a:srgbClr xmlns:mc="http://schemas.openxmlformats.org/markup-compatibility/2006" xmlns:a14="http://schemas.microsoft.com/office/drawing/2007/7/7/main" val="FF0000" mc:Ignorable="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1201536021"/>
              </p:ext>
            </p:extLst>
          </p:nvPr>
        </p:nvGraphicFramePr>
        <p:xfrm>
          <a:off x="457200" y="1000108"/>
          <a:ext cx="82296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07/7/12/main" val="145853766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E46743-BC1A-4AB9-BA3F-C910441FE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94E46743-BC1A-4AB9-BA3F-C910441FE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94E46743-BC1A-4AB9-BA3F-C910441FE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94E46743-BC1A-4AB9-BA3F-C910441FE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4E46743-BC1A-4AB9-BA3F-C910441FEB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F0D0DD-7219-4752-83EB-55078FBEB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4DF0D0DD-7219-4752-83EB-55078FBEB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4DF0D0DD-7219-4752-83EB-55078FBEB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4DF0D0DD-7219-4752-83EB-55078FBEB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4DF0D0DD-7219-4752-83EB-55078FBEB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DFEEFB-0CAC-4CFB-A19F-FCA4B073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E3DFEEFB-0CAC-4CFB-A19F-FCA4B073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3DFEEFB-0CAC-4CFB-A19F-FCA4B073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E3DFEEFB-0CAC-4CFB-A19F-FCA4B0739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E3DFEEFB-0CAC-4CFB-A19F-FCA4B0739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B50FDB-561C-475B-A744-2EDE0A595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FCB50FDB-561C-475B-A744-2EDE0A595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FCB50FDB-561C-475B-A744-2EDE0A595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FCB50FDB-561C-475B-A744-2EDE0A595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FCB50FDB-561C-475B-A744-2EDE0A595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29460B-FE9F-483F-AB58-09560DD97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2529460B-FE9F-483F-AB58-09560DD97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2529460B-FE9F-483F-AB58-09560DD97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2529460B-FE9F-483F-AB58-09560DD97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2529460B-FE9F-483F-AB58-09560DD97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9286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fa-IR" sz="4800" dirty="0" smtClean="0">
                <a:cs typeface="B Titr" pitchFamily="2" charset="-78"/>
              </a:rPr>
              <a:t>از سخنران در چه جاهایی استفاده می شود ؟</a:t>
            </a:r>
            <a:endParaRPr lang="fa-IR" sz="4800" dirty="0"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2775132759"/>
              </p:ext>
            </p:extLst>
          </p:nvPr>
        </p:nvGraphicFramePr>
        <p:xfrm>
          <a:off x="0" y="714356"/>
          <a:ext cx="10014620" cy="582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07/7/12/main" val="49887189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3E18ED-08C4-4047-818F-A33AB81CFE5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838903-8FBE-48D4-BE5E-D28B0D3AF6F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B0C1B3-5251-4F9C-8A8A-C3D80F7EDB1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34AE63-39DC-4DAB-8D72-2C989665D93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82495F-08D2-41E8-9659-B2DC5C2487A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8212A7-9B44-44CE-9902-DD01BE9A248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1B3AFE-6000-41ED-8986-251CE8902C4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78883-A4D0-4527-AA93-3E70E060944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Autofit/>
          </a:bodyPr>
          <a:lstStyle/>
          <a:p>
            <a:pPr algn="ctr"/>
            <a:r>
              <a:rPr lang="fa-IR" sz="6000" dirty="0" smtClean="0">
                <a:cs typeface="B Titr" pitchFamily="2" charset="-78"/>
              </a:rPr>
              <a:t>جلسات باز چیست ؟</a:t>
            </a:r>
            <a:endParaRPr lang="fa-IR" sz="6000" dirty="0">
              <a:cs typeface="B Tit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429288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fa-IR" dirty="0" smtClean="0">
              <a:cs typeface="B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Titr" pitchFamily="2" charset="-78"/>
              </a:rPr>
              <a:t>جلساتی که درب آن به روی هر کس که بخواهد در آن شرکت کند باز است و افراد زیر در آن شرکت می کنند 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Titr" pitchFamily="2" charset="-78"/>
              </a:rPr>
              <a:t>1- افراد غیر معتاد مانند خانواده های معتادین ، مسئولین ، حرفه ای ها و اعضای غیر معتادی که به نحوی با اعتیاد سرو کار دارند 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Titr" pitchFamily="2" charset="-78"/>
              </a:rPr>
              <a:t>2- افراد معتاد : معتادانی که هنوز در انکار به سر میبرند یا بنابر موقعیت شغلی و اجتماعی  به خاطر ترس از گمنامی در جلسات بسته شرکت نمی کنند .</a:t>
            </a:r>
          </a:p>
        </p:txBody>
      </p:sp>
    </p:spTree>
    <p:extLst>
      <p:ext uri="{BB962C8B-B14F-4D97-AF65-F5344CB8AC3E}">
        <p14:creationId xmlns:p14="http://schemas.microsoft.com/office/powerpoint/2007/7/12/main" val="43111152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xmlns:mc="http://schemas.openxmlformats.org/markup-compatibility/2006" xmlns:a14="http://schemas.microsoft.com/office/drawing/2007/7/7/main" val="D6B19C" mc:Ignorable=""/>
            </a:gs>
            <a:gs pos="30000">
              <a:srgbClr xmlns:mc="http://schemas.openxmlformats.org/markup-compatibility/2006" xmlns:a14="http://schemas.microsoft.com/office/drawing/2007/7/7/main" val="D49E6C" mc:Ignorable=""/>
            </a:gs>
            <a:gs pos="70000">
              <a:srgbClr xmlns:mc="http://schemas.openxmlformats.org/markup-compatibility/2006" xmlns:a14="http://schemas.microsoft.com/office/drawing/2007/7/7/main" val="A65528" mc:Ignorable=""/>
            </a:gs>
            <a:gs pos="100000">
              <a:srgbClr xmlns:mc="http://schemas.openxmlformats.org/markup-compatibility/2006" xmlns:a14="http://schemas.microsoft.com/office/drawing/2007/7/7/main" val="663012" mc:Ignorable="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جلسات بسته چیست ؟</a:t>
            </a:r>
            <a:endParaRPr lang="fa-IR" sz="6600" dirty="0">
              <a:cs typeface="B Tit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329642" cy="5110178"/>
          </a:xfrm>
          <a:gradFill>
            <a:gsLst>
              <a:gs pos="0">
                <a:srgbClr xmlns:mc="http://schemas.openxmlformats.org/markup-compatibility/2006" xmlns:a14="http://schemas.microsoft.com/office/drawing/2007/7/7/main" val="DDEBCF" mc:Ignorable=""/>
              </a:gs>
              <a:gs pos="50000">
                <a:srgbClr xmlns:mc="http://schemas.openxmlformats.org/markup-compatibility/2006" xmlns:a14="http://schemas.microsoft.com/office/drawing/2007/7/7/main" val="9CB86E" mc:Ignorable=""/>
              </a:gs>
              <a:gs pos="100000">
                <a:srgbClr xmlns:mc="http://schemas.openxmlformats.org/markup-compatibility/2006" xmlns:a14="http://schemas.microsoft.com/office/drawing/2007/7/7/main" val="156B13" mc:Ignorable="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endParaRPr lang="fa-IR" dirty="0" smtClean="0">
              <a:cs typeface="B Titr" pitchFamily="2" charset="-78"/>
            </a:endParaRPr>
          </a:p>
          <a:p>
            <a:pPr marL="0" indent="0">
              <a:buNone/>
            </a:pPr>
            <a:endParaRPr lang="fa-IR" dirty="0" smtClean="0">
              <a:cs typeface="B Titr" pitchFamily="2" charset="-78"/>
            </a:endParaRPr>
          </a:p>
          <a:p>
            <a:r>
              <a:rPr lang="fa-IR" sz="3200" dirty="0" smtClean="0">
                <a:cs typeface="B Titr" pitchFamily="2" charset="-78"/>
              </a:rPr>
              <a:t>جلسات بسته فقط مخصوص معتادان است و یا کسانی که فکر می کنند با مواد مخدر مشکل دارند .</a:t>
            </a:r>
          </a:p>
          <a:p>
            <a:endParaRPr lang="fa-IR" sz="3200" dirty="0" smtClean="0">
              <a:cs typeface="B Titr" pitchFamily="2" charset="-78"/>
            </a:endParaRPr>
          </a:p>
          <a:p>
            <a:pPr algn="justLow"/>
            <a:r>
              <a:rPr lang="fa-IR" sz="3200" dirty="0" smtClean="0">
                <a:cs typeface="B Titr" pitchFamily="2" charset="-78"/>
              </a:rPr>
              <a:t>جلسات بسته فضایی را فراهم می کند  که در آن معتادان از این لحاظ که حاضرین با آنها همدرد هستند و آنها را درک می کنند احساس امنیت بیشتری می نمایند به همین دلیل تازه واردان احتمالاً در جلسات بسته احساس راحتی بیشتری می کنند </a:t>
            </a:r>
            <a:endParaRPr lang="fa-IR" sz="32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07/7/12/main" val="1921047127"/>
      </p:ext>
    </p:extLst>
  </p:cSld>
  <p:clrMapOvr>
    <a:masterClrMapping/>
  </p:clrMapOvr>
  <mc:AlternateContent xmlns:mc="http://schemas.openxmlformats.org/markup-compatibility/2006" xmlns:p14="http://schemas.microsoft.com/office/powerpoint/2007/7/12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9000" fill="hold" grpId="0" nodeType="clickEffect" p14:presetBounceEnd="79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9000">
                                          <p:cBhvr additive="base">
                                            <p:cTn id="7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9000">
                                          <p:cBhvr additive="base">
                                            <p:cTn id="8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000"/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2000" fill="hold"/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2000" fill="hold"/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2000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20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20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2000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20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20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2" grpId="0" build="p" animBg="1"/>
        </p:bldLst>
      </p:timing>
    </mc:Choice>
    <mc:Fallback xmlns="">
      <p:timing>
        <p:tnLst>
          <p:par>
            <p:cTn xmlns:p14="http://schemas.microsoft.com/office/powerpoint/2007/7/12/main"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59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2000"/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2000" fill="hold"/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2000" fill="hold"/>
                                            <p:tgtEl>
                                              <p:spTgt spid="2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2000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20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2000" fill="hold"/>
                                            <p:tgtEl>
                                              <p:spTgt spid="2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5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2000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20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2000" fill="hold"/>
                                            <p:tgtEl>
                                              <p:spTgt spid="2">
                                                <p:txEl>
                                                  <p:pRg st="4" end="4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2" grpId="0" build="p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a-IR" sz="4800" dirty="0" smtClean="0">
                <a:ln w="12700">
                  <a:solidFill>
                    <a:srgbClr xmlns:mc="http://schemas.openxmlformats.org/markup-compatibility/2006" xmlns:a14="http://schemas.microsoft.com/office/drawing/2007/7/7/main" val="002060" mc:Ignorable=""/>
                  </a:solidFill>
                </a:ln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cs typeface="B Titr" pitchFamily="2" charset="-78"/>
              </a:rPr>
              <a:t>سخنران  در جلسات بسته از چه موضوعاتی استفاده می کند ؟</a:t>
            </a:r>
            <a:endParaRPr lang="fa-IR" sz="4800" dirty="0">
              <a:ln w="12700">
                <a:solidFill>
                  <a:srgbClr xmlns:mc="http://schemas.openxmlformats.org/markup-compatibility/2006" xmlns:a14="http://schemas.microsoft.com/office/drawing/2007/7/7/main" val="002060" mc:Ignorable=""/>
                </a:solidFill>
              </a:ln>
              <a:solidFill>
                <a:srgbClr xmlns:mc="http://schemas.openxmlformats.org/markup-compatibility/2006" xmlns:a14="http://schemas.microsoft.com/office/drawing/2007/7/7/main" val="FFFF00" mc:Ignorable="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07/7/12/main" val="825224813"/>
              </p:ext>
            </p:extLst>
          </p:nvPr>
        </p:nvGraphicFramePr>
        <p:xfrm>
          <a:off x="457200" y="1785926"/>
          <a:ext cx="8258204" cy="453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07/7/12/main" val="254963822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3E7EC-6BCC-4547-B163-60AB8B53B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B0513F-E838-4B34-9931-522B6DFD0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95D08D-6FEC-4F73-8553-B6FCAA516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48BDD1-4A02-4AFC-8D75-D472B1024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A693D6-F629-4507-8182-B8C943B9CA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85008F-23FF-4490-A5F3-8B7A1938C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یک سخنران در جلسات باز از چه موضوعاتی استفاده می کند ؟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090944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fa-IR" dirty="0" smtClean="0">
                <a:cs typeface="B Titr" pitchFamily="2" charset="-78"/>
              </a:rPr>
              <a:t>تاریخچه </a:t>
            </a:r>
            <a:r>
              <a:rPr lang="en-US" b="1" u="sng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  <a:cs typeface="B Titr" pitchFamily="2" charset="-78"/>
              </a:rPr>
              <a:t>NA</a:t>
            </a:r>
            <a:r>
              <a:rPr lang="en-US" dirty="0" smtClean="0">
                <a:cs typeface="B Titr" pitchFamily="2" charset="-78"/>
              </a:rPr>
              <a:t> </a:t>
            </a:r>
            <a:r>
              <a:rPr lang="fa-IR" dirty="0" smtClean="0">
                <a:cs typeface="B Titr" pitchFamily="2" charset="-78"/>
              </a:rPr>
              <a:t> در ایران و جهان</a:t>
            </a:r>
          </a:p>
          <a:p>
            <a:r>
              <a:rPr lang="fa-IR" dirty="0" smtClean="0">
                <a:cs typeface="B Titr" pitchFamily="2" charset="-78"/>
              </a:rPr>
              <a:t>مشخص کردن هدف برنامه ( سنت پنجم )</a:t>
            </a:r>
          </a:p>
          <a:p>
            <a:r>
              <a:rPr lang="fa-IR" dirty="0" smtClean="0">
                <a:cs typeface="B Titr" pitchFamily="2" charset="-78"/>
              </a:rPr>
              <a:t>در دسترس بودن برنامه معتادان گمنام</a:t>
            </a:r>
          </a:p>
          <a:p>
            <a:r>
              <a:rPr lang="fa-IR" dirty="0" smtClean="0">
                <a:cs typeface="B Titr" pitchFamily="2" charset="-78"/>
              </a:rPr>
              <a:t>سادگی برنامه</a:t>
            </a:r>
          </a:p>
          <a:p>
            <a:r>
              <a:rPr lang="fa-IR" dirty="0" smtClean="0">
                <a:cs typeface="B Titr" pitchFamily="2" charset="-78"/>
              </a:rPr>
              <a:t>بیانیه گمنامی </a:t>
            </a:r>
          </a:p>
          <a:p>
            <a:r>
              <a:rPr lang="fa-IR" dirty="0" smtClean="0">
                <a:cs typeface="B Titr" pitchFamily="2" charset="-78"/>
              </a:rPr>
              <a:t>سنت های روابط عمومی</a:t>
            </a:r>
          </a:p>
          <a:p>
            <a:r>
              <a:rPr lang="fa-IR" dirty="0" smtClean="0">
                <a:cs typeface="B Titr" pitchFamily="2" charset="-78"/>
              </a:rPr>
              <a:t>کارهایی که انجام نمی دهیم ( مشاور خانوادگی ، مددکار اجتماعی ، مراکز سم زدایی ، نظریات علمی و روانشناسی و ... )</a:t>
            </a:r>
          </a:p>
          <a:p>
            <a:r>
              <a:rPr lang="fa-IR" dirty="0" smtClean="0">
                <a:cs typeface="B Titr" pitchFamily="2" charset="-78"/>
              </a:rPr>
              <a:t>در مورد اینکه که هستیم ، چه هستیم و چه کار می کنیم </a:t>
            </a:r>
          </a:p>
          <a:p>
            <a:r>
              <a:rPr lang="fa-IR" dirty="0" smtClean="0">
                <a:cs typeface="B Titr" pitchFamily="2" charset="-78"/>
              </a:rPr>
              <a:t>در مورد معرفی برنامه معتادان گمنام</a:t>
            </a:r>
          </a:p>
          <a:p>
            <a:r>
              <a:rPr lang="fa-IR" dirty="0" smtClean="0">
                <a:cs typeface="B Titr" pitchFamily="2" charset="-78"/>
              </a:rPr>
              <a:t>تأثیر بهبودی در خانواده</a:t>
            </a:r>
          </a:p>
          <a:p>
            <a:r>
              <a:rPr lang="fa-IR" dirty="0" smtClean="0">
                <a:cs typeface="B Titr" pitchFamily="2" charset="-78"/>
              </a:rPr>
              <a:t>مسئولیت پذیری در اجتماع</a:t>
            </a:r>
          </a:p>
          <a:p>
            <a:r>
              <a:rPr lang="fa-IR" dirty="0" smtClean="0">
                <a:cs typeface="B Titr" pitchFamily="2" charset="-78"/>
              </a:rPr>
              <a:t>نزدیک شدن به خداوند</a:t>
            </a:r>
          </a:p>
          <a:p>
            <a:r>
              <a:rPr lang="fa-IR" dirty="0" smtClean="0">
                <a:cs typeface="B Titr" pitchFamily="2" charset="-78"/>
              </a:rPr>
              <a:t>شرکت در فعالیت های اجتماعی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07/7/12/main" val="158395942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 tmFilter="0,0; .5, 1; 1, 1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یک سخنران در جلسات اطلاع رسانی و روابط عمومی چگونه صحبت می کند ؟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r>
              <a:rPr lang="fa-IR" dirty="0" smtClean="0">
                <a:cs typeface="B Titr" pitchFamily="2" charset="-78"/>
              </a:rPr>
              <a:t>تاریخچه </a:t>
            </a:r>
            <a:r>
              <a:rPr lang="en-US" b="1" u="sng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  <a:cs typeface="B Titr" pitchFamily="2" charset="-78"/>
              </a:rPr>
              <a:t>NA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  <a:cs typeface="B Titr" pitchFamily="2" charset="-78"/>
              </a:rPr>
              <a:t> </a:t>
            </a:r>
            <a:endParaRPr lang="fa-IR" b="1" dirty="0" smtClean="0">
              <a:solidFill>
                <a:srgbClr xmlns:mc="http://schemas.openxmlformats.org/markup-compatibility/2006" xmlns:a14="http://schemas.microsoft.com/office/drawing/2007/7/7/main" val="FF0000" mc:Ignorable=""/>
              </a:solidFill>
              <a:cs typeface="B Titr" pitchFamily="2" charset="-78"/>
            </a:endParaRPr>
          </a:p>
          <a:p>
            <a:r>
              <a:rPr lang="fa-IR" dirty="0" smtClean="0">
                <a:cs typeface="B Titr" pitchFamily="2" charset="-78"/>
              </a:rPr>
              <a:t>پیام انجمن</a:t>
            </a:r>
          </a:p>
          <a:p>
            <a:r>
              <a:rPr lang="fa-IR" dirty="0" smtClean="0">
                <a:cs typeface="B Titr" pitchFamily="2" charset="-78"/>
              </a:rPr>
              <a:t>هدف اصلی</a:t>
            </a:r>
          </a:p>
          <a:p>
            <a:r>
              <a:rPr lang="fa-IR" dirty="0" smtClean="0">
                <a:cs typeface="B Titr" pitchFamily="2" charset="-78"/>
              </a:rPr>
              <a:t>شروط عضویت</a:t>
            </a:r>
          </a:p>
          <a:p>
            <a:r>
              <a:rPr lang="fa-IR" dirty="0" smtClean="0">
                <a:cs typeface="B Titr" pitchFamily="2" charset="-78"/>
              </a:rPr>
              <a:t>همکاری نه وابستگی</a:t>
            </a:r>
          </a:p>
          <a:p>
            <a:r>
              <a:rPr lang="fa-IR" dirty="0" smtClean="0">
                <a:cs typeface="B Titr" pitchFamily="2" charset="-78"/>
              </a:rPr>
              <a:t>غیر حرفه ای بودن</a:t>
            </a:r>
          </a:p>
          <a:p>
            <a:r>
              <a:rPr lang="fa-IR" dirty="0" smtClean="0">
                <a:cs typeface="B Titr" pitchFamily="2" charset="-78"/>
              </a:rPr>
              <a:t>گمنامی</a:t>
            </a:r>
          </a:p>
          <a:p>
            <a:r>
              <a:rPr lang="fa-IR" dirty="0" smtClean="0">
                <a:cs typeface="B Titr" pitchFamily="2" charset="-78"/>
              </a:rPr>
              <a:t>اتحاد</a:t>
            </a:r>
          </a:p>
          <a:p>
            <a:r>
              <a:rPr lang="fa-IR" dirty="0" smtClean="0">
                <a:cs typeface="B Titr" pitchFamily="2" charset="-78"/>
              </a:rPr>
              <a:t>جاذبه</a:t>
            </a:r>
          </a:p>
          <a:p>
            <a:r>
              <a:rPr lang="fa-IR" dirty="0" smtClean="0">
                <a:cs typeface="B Titr" pitchFamily="2" charset="-78"/>
              </a:rPr>
              <a:t>خودکفایی</a:t>
            </a:r>
          </a:p>
          <a:p>
            <a:r>
              <a:rPr lang="fa-IR" dirty="0" smtClean="0">
                <a:cs typeface="B Titr" pitchFamily="2" charset="-78"/>
              </a:rPr>
              <a:t>استفاده نکردن </a:t>
            </a:r>
            <a:r>
              <a:rPr lang="fa-IR" smtClean="0">
                <a:cs typeface="B Titr" pitchFamily="2" charset="-78"/>
              </a:rPr>
              <a:t>از اصطلاحات </a:t>
            </a:r>
            <a:r>
              <a:rPr lang="fa-IR" dirty="0" smtClean="0">
                <a:cs typeface="B Titr" pitchFamily="2" charset="-78"/>
              </a:rPr>
              <a:t>انجمن ( معرفی با نام خانوادگی )</a:t>
            </a:r>
          </a:p>
          <a:p>
            <a:r>
              <a:rPr lang="fa-IR" dirty="0" smtClean="0">
                <a:cs typeface="B Titr" pitchFamily="2" charset="-78"/>
              </a:rPr>
              <a:t>باظاهری مناسب</a:t>
            </a:r>
          </a:p>
          <a:p>
            <a:r>
              <a:rPr lang="fa-IR" dirty="0" smtClean="0">
                <a:cs typeface="B Titr" pitchFamily="2" charset="-78"/>
              </a:rPr>
              <a:t>برای همه کس همه چیز نیستیم</a:t>
            </a:r>
          </a:p>
          <a:p>
            <a:r>
              <a:rPr lang="fa-IR" dirty="0" smtClean="0">
                <a:cs typeface="B Titr" pitchFamily="2" charset="-78"/>
              </a:rPr>
              <a:t>بی موضعی در مورد مسائل خارجی</a:t>
            </a:r>
          </a:p>
          <a:p>
            <a:r>
              <a:rPr lang="fa-IR" dirty="0" smtClean="0">
                <a:cs typeface="B Titr" pitchFamily="2" charset="-78"/>
              </a:rPr>
              <a:t>طرح موضوعاتی زیرکانه که بسنجیم آگاهی مخاطب را در مورد </a:t>
            </a:r>
            <a:r>
              <a:rPr lang="en-US" b="1" u="sng" dirty="0" smtClean="0">
                <a:solidFill>
                  <a:srgbClr xmlns:mc="http://schemas.openxmlformats.org/markup-compatibility/2006" xmlns:a14="http://schemas.microsoft.com/office/drawing/2007/7/7/main" val="FF0000" mc:Ignorable=""/>
                </a:solidFill>
                <a:cs typeface="B Titr" pitchFamily="2" charset="-78"/>
              </a:rPr>
              <a:t>NA</a:t>
            </a:r>
            <a:endParaRPr lang="fa-IR" b="1" u="sng" dirty="0" smtClean="0">
              <a:solidFill>
                <a:srgbClr xmlns:mc="http://schemas.openxmlformats.org/markup-compatibility/2006" xmlns:a14="http://schemas.microsoft.com/office/drawing/2007/7/7/main" val="FF0000" mc:Ignorable=""/>
              </a:solidFill>
              <a:cs typeface="B Titr" pitchFamily="2" charset="-78"/>
            </a:endParaRPr>
          </a:p>
          <a:p>
            <a:endParaRPr lang="fa-IR" dirty="0" smtClean="0">
              <a:cs typeface="B Titr" pitchFamily="2" charset="-78"/>
            </a:endParaRPr>
          </a:p>
          <a:p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07/7/12/main" val="277615200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04617B" mc:Ignorable=""/>
      </a:dk2>
      <a:lt2>
        <a:srgbClr xmlns:mc="http://schemas.openxmlformats.org/markup-compatibility/2006" xmlns:a14="http://schemas.microsoft.com/office/drawing/2007/7/7/main" val="DBF5F9" mc:Ignorable=""/>
      </a:lt2>
      <a:accent1>
        <a:srgbClr xmlns:mc="http://schemas.openxmlformats.org/markup-compatibility/2006" xmlns:a14="http://schemas.microsoft.com/office/drawing/2007/7/7/main" val="0F6FC6" mc:Ignorable=""/>
      </a:accent1>
      <a:accent2>
        <a:srgbClr xmlns:mc="http://schemas.openxmlformats.org/markup-compatibility/2006" xmlns:a14="http://schemas.microsoft.com/office/drawing/2007/7/7/main" val="009DD9" mc:Ignorable=""/>
      </a:accent2>
      <a:accent3>
        <a:srgbClr xmlns:mc="http://schemas.openxmlformats.org/markup-compatibility/2006" xmlns:a14="http://schemas.microsoft.com/office/drawing/2007/7/7/main" val="FF0000" mc:Ignorable=""/>
      </a:accent3>
      <a:accent4>
        <a:srgbClr xmlns:mc="http://schemas.openxmlformats.org/markup-compatibility/2006" xmlns:a14="http://schemas.microsoft.com/office/drawing/2007/7/7/main" val="10CF9B" mc:Ignorable=""/>
      </a:accent4>
      <a:accent5>
        <a:srgbClr xmlns:mc="http://schemas.openxmlformats.org/markup-compatibility/2006" xmlns:a14="http://schemas.microsoft.com/office/drawing/2007/7/7/main" val="7CCA62" mc:Ignorable=""/>
      </a:accent5>
      <a:accent6>
        <a:srgbClr xmlns:mc="http://schemas.openxmlformats.org/markup-compatibility/2006" xmlns:a14="http://schemas.microsoft.com/office/drawing/2007/7/7/main" val="A5C249" mc:Ignorable=""/>
      </a:accent6>
      <a:hlink>
        <a:srgbClr xmlns:mc="http://schemas.openxmlformats.org/markup-compatibility/2006" xmlns:a14="http://schemas.microsoft.com/office/drawing/2007/7/7/main" val="E2D700" mc:Ignorable=""/>
      </a:hlink>
      <a:folHlink>
        <a:srgbClr xmlns:mc="http://schemas.openxmlformats.org/markup-compatibility/2006" xmlns:a14="http://schemas.microsoft.com/office/drawing/2007/7/7/main" val="85DFD0" mc:Ignorable="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xmlns:mc="http://schemas.openxmlformats.org/markup-compatibility/2006" xmlns:a14="http://schemas.microsoft.com/office/drawing/2007/7/7/main" val="000000" mc:Ignorable="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xmlns:mc="http://schemas.openxmlformats.org/markup-compatibility/2006" xmlns:a14="http://schemas.microsoft.com/office/drawing/2007/7/7/main" val="000000" mc:Ignorable="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xmlns:mc="http://schemas.openxmlformats.org/markup-compatibility/2006" xmlns:a14="http://schemas.microsoft.com/office/drawing/2007/7/7/main" val="000000" mc:Ignorable="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2010-01-07T16:48:05Z</outs:dateTime>
      <outs:isPinned>true</outs:isPinned>
    </outs:relatedDate>
    <outs:relatedDate>
      <outs:type>2</outs:type>
      <outs:displayName>Created</outs:displayName>
      <outs:dateTime>2010-01-06T19:43:53Z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aa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ahura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D3740BAC-2222-4BF6-ABEA-5FDDA47D18B7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650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سخنران کیست ؟</vt:lpstr>
      <vt:lpstr>ویژگی های یک سخنران را عنوان کنید ؟</vt:lpstr>
      <vt:lpstr>تفاوت بین سخنرا ن وگرداننده کارگاه</vt:lpstr>
      <vt:lpstr>از سخنران در چه جاهایی استفاده می شود ؟</vt:lpstr>
      <vt:lpstr>جلسات باز چیست ؟</vt:lpstr>
      <vt:lpstr>جلسات بسته چیست ؟</vt:lpstr>
      <vt:lpstr>سخنران  در جلسات بسته از چه موضوعاتی استفاده می کند ؟</vt:lpstr>
      <vt:lpstr>یک سخنران در جلسات باز از چه موضوعاتی استفاده می کند ؟</vt:lpstr>
      <vt:lpstr>یک سخنران در جلسات اطلاع رسانی و روابط عمومی چگونه صحبت می کند ؟</vt:lpstr>
      <vt:lpstr>یک سخنران در همایش ها از چه نکاتی  استفاده می کند ؟</vt:lpstr>
    </vt:vector>
  </TitlesOfParts>
  <Company>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ahura</cp:lastModifiedBy>
  <cp:revision>42</cp:revision>
  <dcterms:created xsi:type="dcterms:W3CDTF">2010-01-06T19:43:53Z</dcterms:created>
  <dcterms:modified xsi:type="dcterms:W3CDTF">2010-01-08T05:30:02Z</dcterms:modified>
</cp:coreProperties>
</file>